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68" r:id="rId3"/>
  </p:sldMasterIdLst>
  <p:handoutMasterIdLst>
    <p:handoutMasterId r:id="rId21"/>
  </p:handoutMasterIdLst>
  <p:sldIdLst>
    <p:sldId id="256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5A9C0-BD1C-41D4-BCBF-104ABCD374A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C873B-E6E3-4CFF-BEF8-177F3493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8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4D6C0-BDC1-4BE7-BF8D-3949FA8F8A7F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56E1-3B16-47D1-97F2-574EE2230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8/31/2015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part of GDP?</a:t>
            </a:r>
            <a:br>
              <a:rPr lang="en-US" dirty="0" smtClean="0"/>
            </a:br>
            <a:r>
              <a:rPr lang="en-US" dirty="0" smtClean="0"/>
              <a:t>Does GDP increase or decrease?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C, I, G, X,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Many more Americans decide to </a:t>
            </a:r>
            <a:r>
              <a:rPr lang="en-US" sz="4400" b="1" dirty="0" smtClean="0">
                <a:solidFill>
                  <a:srgbClr val="FF0000"/>
                </a:solidFill>
              </a:rPr>
              <a:t>buy Japanese cars rather than American cars.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Households worry about future unemployment and decide to </a:t>
            </a:r>
            <a:r>
              <a:rPr lang="en-US" sz="4400" b="1" dirty="0" smtClean="0">
                <a:solidFill>
                  <a:srgbClr val="FF0000"/>
                </a:solidFill>
              </a:rPr>
              <a:t>spend less income.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Because interest rates increased, </a:t>
            </a:r>
            <a:r>
              <a:rPr lang="en-US" sz="4400" b="1" dirty="0" smtClean="0">
                <a:solidFill>
                  <a:srgbClr val="FF0000"/>
                </a:solidFill>
              </a:rPr>
              <a:t>businesses cut back on spending for new machinery.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Consumers feel good about the future and take out loans to buy more durable goods such as washing machines.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Decreases in interest rates encourage businesses to take out loans to construct more buildings.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To fight unemployment, the </a:t>
            </a:r>
            <a:r>
              <a:rPr lang="en-US" sz="4400" b="1" dirty="0" smtClean="0">
                <a:solidFill>
                  <a:srgbClr val="FF0000"/>
                </a:solidFill>
              </a:rPr>
              <a:t>government decides to hire more people to work in national parks.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Tax cuts to businesses give </a:t>
            </a:r>
            <a:r>
              <a:rPr lang="en-US" sz="4400" dirty="0" smtClean="0">
                <a:solidFill>
                  <a:srgbClr val="FF0000"/>
                </a:solidFill>
              </a:rPr>
              <a:t>businesses </a:t>
            </a:r>
            <a:r>
              <a:rPr lang="en-US" sz="4400" dirty="0" smtClean="0"/>
              <a:t>incentives to </a:t>
            </a:r>
            <a:r>
              <a:rPr lang="en-US" sz="4400" dirty="0" smtClean="0">
                <a:solidFill>
                  <a:srgbClr val="FF0000"/>
                </a:solidFill>
              </a:rPr>
              <a:t>buy more computers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To stimulate the economy and provide jobs, the </a:t>
            </a:r>
            <a:r>
              <a:rPr lang="en-US" sz="4400" b="1" dirty="0" smtClean="0">
                <a:solidFill>
                  <a:srgbClr val="FF0000"/>
                </a:solidFill>
              </a:rPr>
              <a:t>government builds more bridges in California.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counted in GDP?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Investments</a:t>
            </a:r>
          </a:p>
          <a:p>
            <a:r>
              <a:rPr lang="en-US" smtClean="0"/>
              <a:t>bonds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1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/>
              <a:t>Due to a tax cut, consumers decide to buy more new cars.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Example:</a:t>
            </a:r>
          </a:p>
          <a:p>
            <a:pPr algn="ctr">
              <a:buNone/>
            </a:pPr>
            <a:r>
              <a:rPr lang="en-US" sz="4400" dirty="0" smtClean="0"/>
              <a:t>C increases</a:t>
            </a:r>
          </a:p>
          <a:p>
            <a:pPr algn="ctr">
              <a:buNone/>
            </a:pPr>
            <a:r>
              <a:rPr lang="en-US" sz="4400" dirty="0" smtClean="0"/>
              <a:t>GDP increases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Worried about an increasing budget deficit, the </a:t>
            </a:r>
            <a:r>
              <a:rPr lang="en-US" sz="4400" u="sng" dirty="0" smtClean="0">
                <a:solidFill>
                  <a:srgbClr val="FF0000"/>
                </a:solidFill>
              </a:rPr>
              <a:t>government decides to buy fewer military planes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Increasing prices in the US encourage Americans to </a:t>
            </a:r>
            <a:r>
              <a:rPr lang="en-US" sz="4400" u="sng" dirty="0" smtClean="0">
                <a:solidFill>
                  <a:srgbClr val="FF0000"/>
                </a:solidFill>
              </a:rPr>
              <a:t>buy more foreign goods.</a:t>
            </a:r>
            <a:endParaRPr lang="en-US" sz="4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Due to a tax increase, </a:t>
            </a:r>
            <a:r>
              <a:rPr lang="en-US" sz="4400" dirty="0" smtClean="0">
                <a:solidFill>
                  <a:srgbClr val="FF0000"/>
                </a:solidFill>
              </a:rPr>
              <a:t>consumers decrease purchases on vacation travel.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Due to increased incomes, </a:t>
            </a:r>
            <a:r>
              <a:rPr lang="en-US" sz="4400" b="1" dirty="0" smtClean="0">
                <a:solidFill>
                  <a:srgbClr val="FF0000"/>
                </a:solidFill>
              </a:rPr>
              <a:t>Europeans buy more US goods and services.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A foreign government imposes a tariff that </a:t>
            </a:r>
            <a:r>
              <a:rPr lang="en-US" sz="4400" b="1" dirty="0" smtClean="0">
                <a:solidFill>
                  <a:srgbClr val="FF0000"/>
                </a:solidFill>
              </a:rPr>
              <a:t>discourages its citizens from buying goods from the US.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Businesses</a:t>
            </a:r>
            <a:r>
              <a:rPr lang="en-US" sz="4400" dirty="0" smtClean="0"/>
              <a:t> are optimistic about the future and </a:t>
            </a:r>
            <a:r>
              <a:rPr lang="en-US" sz="4400" dirty="0" smtClean="0">
                <a:solidFill>
                  <a:srgbClr val="FF0000"/>
                </a:solidFill>
              </a:rPr>
              <a:t>increase construction of new factories.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247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iRespondQuestionMaster</vt:lpstr>
      <vt:lpstr>iRespondGraphMaster</vt:lpstr>
      <vt:lpstr>Oriel</vt:lpstr>
      <vt:lpstr>What part of GDP? Does GDP increase or decrease?</vt:lpstr>
      <vt:lpstr>What is NOT counted in GDP?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part of GDP? Does GDP increase or decrease?</dc:title>
  <dc:creator>install</dc:creator>
  <cp:lastModifiedBy>Elizabeth Foster</cp:lastModifiedBy>
  <cp:revision>6</cp:revision>
  <dcterms:created xsi:type="dcterms:W3CDTF">2010-11-17T13:26:11Z</dcterms:created>
  <dcterms:modified xsi:type="dcterms:W3CDTF">2015-08-31T18:32:40Z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