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343181-DB90-4578-9FE7-66EA89676318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63A1D1-6C13-4CC3-9E93-C8BF393C2B6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Systems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Social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Sustained increase in production of goods and services</a:t>
            </a:r>
          </a:p>
          <a:p>
            <a:endParaRPr lang="en-US" dirty="0"/>
          </a:p>
          <a:p>
            <a:r>
              <a:rPr lang="en-US" dirty="0" smtClean="0"/>
              <a:t>Increases standard of living for population</a:t>
            </a:r>
          </a:p>
          <a:p>
            <a:endParaRPr lang="en-US" dirty="0"/>
          </a:p>
          <a:p>
            <a:r>
              <a:rPr lang="en-US" dirty="0" smtClean="0"/>
              <a:t>Comes from investment in capital goods/resources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 to protect consumers and producers from risks that they can’t control</a:t>
            </a:r>
          </a:p>
          <a:p>
            <a:endParaRPr lang="en-US" dirty="0"/>
          </a:p>
          <a:p>
            <a:r>
              <a:rPr lang="en-US" dirty="0" smtClean="0"/>
              <a:t>EX: job loss, disability, business and bank failure, natural disaster</a:t>
            </a:r>
          </a:p>
          <a:p>
            <a:endParaRPr lang="en-US" dirty="0"/>
          </a:p>
          <a:p>
            <a:r>
              <a:rPr lang="en-US" dirty="0" smtClean="0"/>
              <a:t>Insurance and government programs offer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Steady economic growth</a:t>
            </a:r>
          </a:p>
          <a:p>
            <a:r>
              <a:rPr lang="en-US" dirty="0" smtClean="0"/>
              <a:t>Employment stability</a:t>
            </a:r>
          </a:p>
          <a:p>
            <a:r>
              <a:rPr lang="en-US" dirty="0" smtClean="0"/>
              <a:t>Price 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Traditional System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decisions made in earlier times</a:t>
            </a:r>
          </a:p>
          <a:p>
            <a:r>
              <a:rPr lang="en-US" dirty="0" smtClean="0"/>
              <a:t>Based on customs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Command System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decisions made by the government</a:t>
            </a:r>
          </a:p>
          <a:p>
            <a:r>
              <a:rPr lang="en-US" dirty="0" smtClean="0"/>
              <a:t>Planners decided what to produce, how to produce and for whom to produce</a:t>
            </a:r>
          </a:p>
          <a:p>
            <a:r>
              <a:rPr lang="en-US" dirty="0" smtClean="0"/>
              <a:t>Command decisions can be democratic or authoritarian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Market System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are made by people engaged in voluntary trade</a:t>
            </a:r>
          </a:p>
          <a:p>
            <a:r>
              <a:rPr lang="en-US" dirty="0" smtClean="0"/>
              <a:t>Consumers decide what to produce</a:t>
            </a:r>
          </a:p>
          <a:p>
            <a:r>
              <a:rPr lang="en-US" dirty="0" smtClean="0"/>
              <a:t>Producers decide how to produce</a:t>
            </a:r>
          </a:p>
          <a:p>
            <a:r>
              <a:rPr lang="en-US" dirty="0" smtClean="0"/>
              <a:t>Income depends on what resources you have to sell</a:t>
            </a:r>
          </a:p>
          <a:p>
            <a:r>
              <a:rPr lang="en-US" dirty="0" smtClean="0"/>
              <a:t>Prices are signals that affect production and consumption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Mixed System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two or more other systems</a:t>
            </a:r>
          </a:p>
          <a:p>
            <a:endParaRPr lang="en-US" dirty="0" smtClean="0"/>
          </a:p>
          <a:p>
            <a:r>
              <a:rPr lang="en-US" dirty="0" smtClean="0"/>
              <a:t>Most economies today are mixed with an emphasis on one system or other</a:t>
            </a:r>
          </a:p>
          <a:p>
            <a:endParaRPr lang="en-US" dirty="0" smtClean="0"/>
          </a:p>
          <a:p>
            <a:r>
              <a:rPr lang="en-US" dirty="0" smtClean="0"/>
              <a:t>EX: United States, Canada, China, Great Britain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 Social Goals of an Economic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 uses its limited resources to produce as much as possible</a:t>
            </a:r>
          </a:p>
          <a:p>
            <a:endParaRPr lang="en-US" dirty="0"/>
          </a:p>
          <a:p>
            <a:r>
              <a:rPr lang="en-US" dirty="0" smtClean="0"/>
              <a:t>Produces what people actually want and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</a:p>
          <a:p>
            <a:endParaRPr lang="en-US" dirty="0"/>
          </a:p>
          <a:p>
            <a:r>
              <a:rPr lang="en-US" dirty="0" smtClean="0"/>
              <a:t>Deals with beliefs of right and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to choose </a:t>
            </a:r>
          </a:p>
          <a:p>
            <a:pPr lvl="1"/>
            <a:r>
              <a:rPr lang="en-US" dirty="0" smtClean="0"/>
              <a:t>What to buy and sell</a:t>
            </a:r>
          </a:p>
          <a:p>
            <a:pPr lvl="1"/>
            <a:r>
              <a:rPr lang="en-US" dirty="0" smtClean="0"/>
              <a:t>Where to work and live</a:t>
            </a:r>
          </a:p>
          <a:p>
            <a:pPr lvl="1"/>
            <a:r>
              <a:rPr lang="en-US" dirty="0" smtClean="0"/>
              <a:t>Open or close a business</a:t>
            </a:r>
          </a:p>
          <a:p>
            <a:pPr lvl="1"/>
            <a:r>
              <a:rPr lang="en-US" dirty="0" smtClean="0"/>
              <a:t>Save or spend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241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Economic Systems  and  Social Goals</vt:lpstr>
      <vt:lpstr>Traditional System</vt:lpstr>
      <vt:lpstr>Command System</vt:lpstr>
      <vt:lpstr>Market System</vt:lpstr>
      <vt:lpstr>Mixed System</vt:lpstr>
      <vt:lpstr>Broad Social Goals of an Economic System </vt:lpstr>
      <vt:lpstr>Economic Efficiency</vt:lpstr>
      <vt:lpstr>Economic Equity</vt:lpstr>
      <vt:lpstr>Economic Freedom</vt:lpstr>
      <vt:lpstr>Economic Growth</vt:lpstr>
      <vt:lpstr>Economic Security</vt:lpstr>
      <vt:lpstr>Economic Stability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  and  Social Goals</dc:title>
  <dc:creator>install</dc:creator>
  <cp:lastModifiedBy>install</cp:lastModifiedBy>
  <cp:revision>4</cp:revision>
  <dcterms:created xsi:type="dcterms:W3CDTF">2010-08-20T13:20:51Z</dcterms:created>
  <dcterms:modified xsi:type="dcterms:W3CDTF">2010-08-20T13:35:43Z</dcterms:modified>
</cp:coreProperties>
</file>