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680310"/>
            <a:ext cx="8246070" cy="763525"/>
          </a:xfrm>
          <a:effectLst>
            <a:outerShdw blurRad="50800" dist="25400" dir="2700000" algn="tl" rotWithShape="0">
              <a:srgbClr val="002060">
                <a:alpha val="56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443835"/>
            <a:ext cx="6400800" cy="61082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CB87-F4A4-4BE8-A68E-C76D5F284729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3477-9867-4361-B482-CB07CAE89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CB87-F4A4-4BE8-A68E-C76D5F284729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3477-9867-4361-B482-CB07CAE89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CB87-F4A4-4BE8-A68E-C76D5F284729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3477-9867-4361-B482-CB07CAE89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CB87-F4A4-4BE8-A68E-C76D5F284729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3477-9867-4361-B482-CB07CAE89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46070" cy="610820"/>
          </a:xfrm>
          <a:effectLst>
            <a:outerShdw blurRad="50800" dist="25400" dir="2700000" algn="ctr" rotWithShape="0">
              <a:srgbClr val="002060">
                <a:alpha val="82000"/>
              </a:srgb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46070" cy="412303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CB87-F4A4-4BE8-A68E-C76D5F284729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3477-9867-4361-B482-CB07CAE89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527605"/>
            <a:ext cx="7168900" cy="684885"/>
          </a:xfrm>
          <a:effectLst>
            <a:outerShdw blurRad="50800" dist="25400" dir="2700000" algn="ctr" rotWithShape="0">
              <a:srgbClr val="002060">
                <a:alpha val="60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443835"/>
            <a:ext cx="7168900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CB87-F4A4-4BE8-A68E-C76D5F284729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3477-9867-4361-B482-CB07CAE89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CB87-F4A4-4BE8-A68E-C76D5F284729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3477-9867-4361-B482-CB07CAE89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CB87-F4A4-4BE8-A68E-C76D5F284729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3477-9867-4361-B482-CB07CAE89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369770"/>
            <a:ext cx="8076895" cy="532180"/>
          </a:xfrm>
          <a:effectLst>
            <a:outerShdw blurRad="50800" dist="25400" dir="2700000" algn="ctr" rotWithShape="0">
              <a:srgbClr val="002060">
                <a:alpha val="75000"/>
              </a:srgb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818180"/>
            <a:ext cx="381762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818180"/>
            <a:ext cx="381762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CB87-F4A4-4BE8-A68E-C76D5F284729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3477-9867-4361-B482-CB07CAE89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CB87-F4A4-4BE8-A68E-C76D5F284729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3477-9867-4361-B482-CB07CAE89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CB87-F4A4-4BE8-A68E-C76D5F284729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3477-9867-4361-B482-CB07CAE89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CB87-F4A4-4BE8-A68E-C76D5F284729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3477-9867-4361-B482-CB07CAE89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FCB87-F4A4-4BE8-A68E-C76D5F284729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B3477-9867-4361-B482-CB07CAE89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581400"/>
            <a:ext cx="3445470" cy="763525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Price Controls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772400" cy="610820"/>
          </a:xfrm>
        </p:spPr>
        <p:txBody>
          <a:bodyPr>
            <a:noAutofit/>
          </a:bodyPr>
          <a:lstStyle/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5178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Government imposed prices 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Either equilibrium prices are too high or too low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570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Equilibrium price too high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Government will force prices to decrease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Price ceiling: maximum price below equilibrium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Can not charge anything higher than max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Can charge anything below it</a:t>
            </a:r>
          </a:p>
          <a:p>
            <a:pPr lvl="1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Placed on necessities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7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438400" y="1752600"/>
            <a:ext cx="0" cy="4495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6248400"/>
            <a:ext cx="4876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90800" y="1905000"/>
            <a:ext cx="3962400" cy="403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590800" y="2133600"/>
            <a:ext cx="4191000" cy="396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8029" y="4114800"/>
            <a:ext cx="0" cy="2133600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438400" y="4114800"/>
            <a:ext cx="2289629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85043" y="1443335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18758" y="5786735"/>
            <a:ext cx="6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39139" y="1809821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42858" y="5157319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51746" y="3864114"/>
            <a:ext cx="7120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P*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31927" y="6150114"/>
            <a:ext cx="7922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Q*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73287" y="3853190"/>
            <a:ext cx="18962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Equilibrium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438400" y="5181600"/>
            <a:ext cx="3429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436257" y="5134292"/>
            <a:ext cx="226786" cy="17668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40614" y="5110011"/>
            <a:ext cx="226786" cy="17668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6" idx="0"/>
          </p:cNvCxnSpPr>
          <p:nvPr/>
        </p:nvCxnSpPr>
        <p:spPr>
          <a:xfrm>
            <a:off x="3549650" y="5134292"/>
            <a:ext cx="0" cy="11141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3" idx="0"/>
          </p:cNvCxnSpPr>
          <p:nvPr/>
        </p:nvCxnSpPr>
        <p:spPr>
          <a:xfrm>
            <a:off x="5754007" y="5110011"/>
            <a:ext cx="0" cy="113838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290832" y="6248400"/>
            <a:ext cx="8611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QD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93523" y="6248400"/>
            <a:ext cx="7793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QS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50818" y="3048000"/>
            <a:ext cx="15883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Price ceilings cause shortages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97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Equilibrium price too 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Government will force prices to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increase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Price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floor: minimum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price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above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equilibrium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Can not charge anything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lower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than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min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Can charge anything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above it</a:t>
            </a:r>
          </a:p>
          <a:p>
            <a:pPr lvl="1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Placed on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valuable goods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438400" y="1752600"/>
            <a:ext cx="0" cy="4495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6248400"/>
            <a:ext cx="4876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90800" y="1905000"/>
            <a:ext cx="3962400" cy="403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590800" y="2133600"/>
            <a:ext cx="4191000" cy="396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8029" y="4114800"/>
            <a:ext cx="0" cy="2133600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438400" y="4114800"/>
            <a:ext cx="2289629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85043" y="1443335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18758" y="5786735"/>
            <a:ext cx="6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39139" y="1809821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42858" y="5157319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51746" y="3864114"/>
            <a:ext cx="7120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P*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31927" y="6150114"/>
            <a:ext cx="7922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Q*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73287" y="3853190"/>
            <a:ext cx="18962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Equilibrium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463800" y="3048000"/>
            <a:ext cx="3429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586843" y="2998181"/>
            <a:ext cx="226786" cy="17668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21399" y="3045489"/>
            <a:ext cx="226786" cy="17668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700236" y="2998181"/>
            <a:ext cx="34472" cy="325021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3" idx="0"/>
          </p:cNvCxnSpPr>
          <p:nvPr/>
        </p:nvCxnSpPr>
        <p:spPr>
          <a:xfrm>
            <a:off x="5834792" y="3045489"/>
            <a:ext cx="0" cy="320291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86905" y="6150114"/>
            <a:ext cx="8611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QD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16508" y="6150114"/>
            <a:ext cx="7793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QS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50818" y="3048000"/>
            <a:ext cx="1588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Price floors cause surpluses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03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ce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44</TotalTime>
  <Words>110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Ocean</vt:lpstr>
      <vt:lpstr>Price Controls</vt:lpstr>
      <vt:lpstr>Definition</vt:lpstr>
      <vt:lpstr>Equilibrium price too high</vt:lpstr>
      <vt:lpstr>PowerPoint Presentation</vt:lpstr>
      <vt:lpstr>Equilibrium price too low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Controls</dc:title>
  <dc:creator>Jennifer Yeomans</dc:creator>
  <cp:lastModifiedBy>Elizabeth Foster</cp:lastModifiedBy>
  <cp:revision>3</cp:revision>
  <dcterms:created xsi:type="dcterms:W3CDTF">2015-02-12T06:57:52Z</dcterms:created>
  <dcterms:modified xsi:type="dcterms:W3CDTF">2018-08-21T16:39:37Z</dcterms:modified>
</cp:coreProperties>
</file>