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8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4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2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1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1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3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8B7B-B0B8-4A79-A789-7290DC97EF67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38C24-4C9C-4345-B8AB-A0215FCC9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Jacksonian Democracy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SSUSH7 Investigate political, economic, and social developments during the Age of Jackson.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Explain Jacksonian Democracy, including expanding suffrage, the Nullification Crisis and states’ rights, and the Indian Removal Act.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Explain how the North, South, and West were linked through industrial and economic expansion including Henry Clay and the American System.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Explain the influence of the Second Great Awakening on social reform movements, including temperance, public education, and women’s efforts to gain suffrage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d</a:t>
            </a:r>
            <a:r>
              <a:rPr lang="en-US" dirty="0"/>
              <a:t>. Explain how the significance of slavery grew in American politics including slave rebellions and the rise of abolitionism.</a:t>
            </a:r>
          </a:p>
        </p:txBody>
      </p:sp>
    </p:spTree>
    <p:extLst>
      <p:ext uri="{BB962C8B-B14F-4D97-AF65-F5344CB8AC3E}">
        <p14:creationId xmlns:p14="http://schemas.microsoft.com/office/powerpoint/2010/main" val="376538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/>
          <a:lstStyle/>
          <a:p>
            <a:pPr eaLnBrk="1" hangingPunct="1"/>
            <a:r>
              <a:rPr lang="en-US" dirty="0" smtClean="0"/>
              <a:t>For each of the </a:t>
            </a:r>
            <a:r>
              <a:rPr lang="en-US" smtClean="0"/>
              <a:t>following pictures </a:t>
            </a:r>
            <a:r>
              <a:rPr lang="en-US" dirty="0" smtClean="0"/>
              <a:t>take five minutes in your groups to answer the questions.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153400" cy="33067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How does this picture depict the president?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Who does this picture appeal to?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What is the bias of this picture, if any?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Write down any other facts or details you notice in the picture.</a:t>
            </a:r>
          </a:p>
        </p:txBody>
      </p:sp>
    </p:spTree>
    <p:extLst>
      <p:ext uri="{BB962C8B-B14F-4D97-AF65-F5344CB8AC3E}">
        <p14:creationId xmlns:p14="http://schemas.microsoft.com/office/powerpoint/2010/main" val="17159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2772" name="Picture 4" descr="jacksonmanofp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88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3796" name="Picture 4" descr="kingandr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4710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64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4820" name="Picture 5" descr="greatwhitefatherajack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4824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8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Bodoni MT Black" pitchFamily="18" charset="0"/>
              </a:rPr>
              <a:t>Jacksonian</a:t>
            </a:r>
            <a:r>
              <a:rPr lang="en-US" dirty="0" smtClean="0">
                <a:latin typeface="Bodoni MT Black" pitchFamily="18" charset="0"/>
              </a:rPr>
              <a:t> Democracy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lbertus" pitchFamily="18" charset="0"/>
              </a:rPr>
              <a:t>Seeking a stronger presidency and a weaker Congress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lbertus" pitchFamily="18" charset="0"/>
              </a:rPr>
              <a:t>(look for someone as experienced as…a former general)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lbertus" pitchFamily="18" charset="0"/>
              </a:rPr>
              <a:t>Followers and supporters of politicians should be given government jobs to limit power of elite groups (spoils system)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lbertus" pitchFamily="18" charset="0"/>
              </a:rPr>
              <a:t>More respect given to the opinions of the common man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lbertus" pitchFamily="18" charset="0"/>
              </a:rPr>
              <a:t>Suffrage extended to all white males, not just those that owned land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Albertus" pitchFamily="18" charset="0"/>
              </a:rPr>
              <a:t>What kind of president should we expect Andrew Jackson to be?</a:t>
            </a:r>
          </a:p>
        </p:txBody>
      </p:sp>
    </p:spTree>
    <p:extLst>
      <p:ext uri="{BB962C8B-B14F-4D97-AF65-F5344CB8AC3E}">
        <p14:creationId xmlns:p14="http://schemas.microsoft.com/office/powerpoint/2010/main" val="32680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Albertus</vt:lpstr>
      <vt:lpstr>Arial</vt:lpstr>
      <vt:lpstr>Bodoni MT Black</vt:lpstr>
      <vt:lpstr>Calibri</vt:lpstr>
      <vt:lpstr>Office Theme</vt:lpstr>
      <vt:lpstr>Jacksonian Democracy Standards</vt:lpstr>
      <vt:lpstr>For each of the following pictures take five minutes in your groups to answer the questions.</vt:lpstr>
      <vt:lpstr>PowerPoint Presentation</vt:lpstr>
      <vt:lpstr>PowerPoint Presentation</vt:lpstr>
      <vt:lpstr>PowerPoint Presentation</vt:lpstr>
      <vt:lpstr>Jacksonian Democracy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each of the following picture take five minutes in your groups to answer the questions.</dc:title>
  <dc:creator>Elizabeth Foster</dc:creator>
  <cp:lastModifiedBy>Elizabeth Foster</cp:lastModifiedBy>
  <cp:revision>3</cp:revision>
  <dcterms:created xsi:type="dcterms:W3CDTF">2015-02-03T13:49:07Z</dcterms:created>
  <dcterms:modified xsi:type="dcterms:W3CDTF">2017-08-19T12:50:18Z</dcterms:modified>
</cp:coreProperties>
</file>