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A42F-8B95-428C-8C62-AF78FD598269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0BB3-F41D-4518-8CBD-9EB2FA5C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7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A42F-8B95-428C-8C62-AF78FD598269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0BB3-F41D-4518-8CBD-9EB2FA5C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A42F-8B95-428C-8C62-AF78FD598269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0BB3-F41D-4518-8CBD-9EB2FA5C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8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A42F-8B95-428C-8C62-AF78FD598269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0BB3-F41D-4518-8CBD-9EB2FA5C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90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A42F-8B95-428C-8C62-AF78FD598269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0BB3-F41D-4518-8CBD-9EB2FA5C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9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A42F-8B95-428C-8C62-AF78FD598269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0BB3-F41D-4518-8CBD-9EB2FA5C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8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A42F-8B95-428C-8C62-AF78FD598269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0BB3-F41D-4518-8CBD-9EB2FA5C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9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A42F-8B95-428C-8C62-AF78FD598269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0BB3-F41D-4518-8CBD-9EB2FA5C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2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A42F-8B95-428C-8C62-AF78FD598269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0BB3-F41D-4518-8CBD-9EB2FA5C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3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A42F-8B95-428C-8C62-AF78FD598269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0BB3-F41D-4518-8CBD-9EB2FA5C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6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A42F-8B95-428C-8C62-AF78FD598269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D0BB3-F41D-4518-8CBD-9EB2FA5C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4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0A42F-8B95-428C-8C62-AF78FD598269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D0BB3-F41D-4518-8CBD-9EB2FA5C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42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Henry Clay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53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 Revolution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8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Henry Clay “American system” (1816)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489" y="2480806"/>
            <a:ext cx="11632759" cy="4121161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Post-war of 1812, England had surplus goods, making them cheap for American buyers, decreasing demand for American goods.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help regulate this, Henry Clay (speaker of the house) helped initiate the </a:t>
            </a:r>
            <a:r>
              <a:rPr lang="en-US" dirty="0" smtClean="0">
                <a:solidFill>
                  <a:srgbClr val="FF0000"/>
                </a:solidFill>
              </a:rPr>
              <a:t>Tariff of 1816 which increased the price of imported goods.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Tariff was to benefit the weak American manufacturing industry (located where?)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Higher prices for foreign goods made American goods more likely to purchase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Henry Clay proposed the American System: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government-guided development of industry and ease of trade; attempt to protect economy from European influences: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National Bank to provide a single currency (not state-based),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Improved transportation through the creation of infrastructure (roads and canals)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 a protective tariff (Tariff of 1816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734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Sectional Implications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250" y="2693704"/>
            <a:ext cx="10789920" cy="3595778"/>
          </a:xfrm>
        </p:spPr>
        <p:txBody>
          <a:bodyPr/>
          <a:lstStyle/>
          <a:p>
            <a:r>
              <a:rPr lang="en-US" sz="2400" dirty="0" smtClean="0"/>
              <a:t>West</a:t>
            </a:r>
            <a:r>
              <a:rPr lang="en-US" sz="2400" dirty="0"/>
              <a:t>: Got roads, canals, and federal aid</a:t>
            </a:r>
          </a:p>
          <a:p>
            <a:r>
              <a:rPr lang="en-US" sz="2400" dirty="0"/>
              <a:t>North- Protective tariffs (helped North Industry)</a:t>
            </a:r>
          </a:p>
          <a:p>
            <a:r>
              <a:rPr lang="en-US" sz="2400" dirty="0"/>
              <a:t>South- the wealth from tariff in the north would allow northerners to buy farm products from the south </a:t>
            </a:r>
          </a:p>
          <a:p>
            <a:r>
              <a:rPr lang="en-US" sz="2400" dirty="0"/>
              <a:t>The south thought tariffs made prices high and were not convinced it would help them. </a:t>
            </a:r>
          </a:p>
          <a:p>
            <a:r>
              <a:rPr lang="en-US" sz="2400" dirty="0" smtClean="0"/>
              <a:t>Instead of bringing the nation together, it divided the regions.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86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809" y="2372225"/>
            <a:ext cx="7017774" cy="425121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As America expanded westward new methods of transportation were needed.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Improving Roads: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Some states created </a:t>
            </a:r>
            <a:r>
              <a:rPr lang="en-US" sz="2400" u="sng" dirty="0"/>
              <a:t>turnpikes</a:t>
            </a:r>
            <a:r>
              <a:rPr lang="en-US" sz="2400" dirty="0"/>
              <a:t>, roads for which users had to pay a toll.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 federal government built the </a:t>
            </a:r>
            <a:r>
              <a:rPr lang="en-US" sz="2400" u="sng" dirty="0"/>
              <a:t>National Road </a:t>
            </a:r>
            <a:r>
              <a:rPr lang="en-US" sz="2400" dirty="0"/>
              <a:t>that stretched from Maryland to Missouri.</a:t>
            </a:r>
          </a:p>
        </p:txBody>
      </p:sp>
      <p:pic>
        <p:nvPicPr>
          <p:cNvPr id="1026" name="Picture 2" descr="http://www.fhwa.dot.gov/publications/publicroads/06nov/images/wein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378" y="2883673"/>
            <a:ext cx="3832412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44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795" y="487614"/>
            <a:ext cx="7729728" cy="1188720"/>
          </a:xfrm>
        </p:spPr>
        <p:txBody>
          <a:bodyPr/>
          <a:lstStyle/>
          <a:p>
            <a:r>
              <a:rPr lang="en-US" dirty="0" smtClean="0"/>
              <a:t>Transportation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367" y="2027581"/>
            <a:ext cx="7283395" cy="444875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Water travel improves and expands.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u="sng" dirty="0"/>
              <a:t>Robert Fulton</a:t>
            </a:r>
            <a:r>
              <a:rPr lang="en-US" sz="2800" dirty="0"/>
              <a:t> invents the </a:t>
            </a:r>
            <a:r>
              <a:rPr lang="en-US" sz="2800" u="sng" dirty="0"/>
              <a:t>steamboat</a:t>
            </a:r>
            <a:r>
              <a:rPr lang="en-US" sz="280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Makes travel upstream easier and faster.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Canals Boom:</a:t>
            </a:r>
          </a:p>
          <a:p>
            <a:pPr lvl="1"/>
            <a:r>
              <a:rPr lang="en-US" sz="2600" dirty="0"/>
              <a:t>These man-made waterways connected various bodies of water, linking farmland in the West to the growing cities of the </a:t>
            </a:r>
            <a:r>
              <a:rPr lang="en-US" sz="2600" dirty="0" smtClean="0"/>
              <a:t>East.</a:t>
            </a:r>
          </a:p>
          <a:p>
            <a:pPr lvl="1"/>
            <a:r>
              <a:rPr lang="en-US" sz="2600" u="sng" dirty="0" smtClean="0"/>
              <a:t>Erie </a:t>
            </a:r>
            <a:r>
              <a:rPr lang="en-US" sz="2600" u="sng" dirty="0"/>
              <a:t>Canal</a:t>
            </a:r>
          </a:p>
          <a:p>
            <a:pPr lvl="2"/>
            <a:r>
              <a:rPr lang="en-US" sz="2000" dirty="0"/>
              <a:t>Completed in 1825; fueled the growth of New York City and cities along its banks.</a:t>
            </a:r>
          </a:p>
          <a:p>
            <a:endParaRPr lang="en-US" dirty="0"/>
          </a:p>
        </p:txBody>
      </p:sp>
      <p:pic>
        <p:nvPicPr>
          <p:cNvPr id="2050" name="Picture 2" descr="http://maritimetexas.net/wordpress/wp-content/uploads/2009/01/clermont_illustration_-_robert_fulton_-_project_gutenberg_etext_151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84" y="2546407"/>
            <a:ext cx="3902697" cy="2628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416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Henry Clay’s American System in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Tariff</a:t>
            </a:r>
            <a:r>
              <a:rPr lang="en-US" dirty="0" smtClean="0"/>
              <a:t> of foreign goods to protect American goods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Improved national </a:t>
            </a:r>
            <a:r>
              <a:rPr lang="en-US" b="1" dirty="0" smtClean="0">
                <a:solidFill>
                  <a:srgbClr val="FF0000"/>
                </a:solidFill>
              </a:rPr>
              <a:t>infrastructure</a:t>
            </a:r>
            <a:r>
              <a:rPr lang="en-US" dirty="0" smtClean="0"/>
              <a:t> (roads)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Nation becomes divided because South believed the tariff caused high prices and created idea of </a:t>
            </a:r>
            <a:r>
              <a:rPr lang="en-US" b="1" dirty="0" smtClean="0">
                <a:solidFill>
                  <a:srgbClr val="FF0000"/>
                </a:solidFill>
              </a:rPr>
              <a:t>sectionalism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45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362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Henry Clay</vt:lpstr>
      <vt:lpstr>Transportation Revolution</vt:lpstr>
      <vt:lpstr>Henry Clay “American system” (1816)</vt:lpstr>
      <vt:lpstr>Sectional Implications?</vt:lpstr>
      <vt:lpstr>Transportation Revolution</vt:lpstr>
      <vt:lpstr>Transportation Revolution</vt:lpstr>
      <vt:lpstr>Henry Clay’s American System in summary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Henry Clay</dc:title>
  <dc:creator>Elizabeth Foster</dc:creator>
  <cp:lastModifiedBy>Elizabeth Foster</cp:lastModifiedBy>
  <cp:revision>2</cp:revision>
  <dcterms:created xsi:type="dcterms:W3CDTF">2018-02-01T18:24:21Z</dcterms:created>
  <dcterms:modified xsi:type="dcterms:W3CDTF">2018-02-06T13:02:07Z</dcterms:modified>
</cp:coreProperties>
</file>