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1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3404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69" name="Google Shape;1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914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5" name="Google Shape;1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526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84" name="Google Shape;18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119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3" name="Google Shape;1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11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0" name="Google Shape;20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695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6" name="Google Shape;20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647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2" name="Google Shape;2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539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9" name="Google Shape;21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8817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24" name="Google Shape;22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4788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31" name="Google Shape;2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75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652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37" name="Google Shape;23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1004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43" name="Google Shape;24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8442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9" name="Google Shape;24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097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4" name="Google Shape;25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387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0" name="Google Shape;26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804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7" name="Google Shape;26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32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3" name="Google Shape;27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081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9" name="Google Shape;27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4578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5" name="Google Shape;2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35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1" name="Google Shape;29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53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2603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8" name="Google Shape;2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061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3" name="Google Shape;3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596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8" name="Google Shape;30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690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5" name="Google Shape;31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861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1" name="Google Shape;32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787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7" name="Google Shape;32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375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2" name="Google Shape;33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568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9" name="Google Shape;33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743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5" name="Google Shape;34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76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2" name="Google Shape;35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20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2462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7" name="Google Shape;35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356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4" name="Google Shape;36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839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1" name="Google Shape;37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106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7" name="Google Shape;37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86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35" name="Google Shape;1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27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2" name="Google Shape;1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442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0" name="Google Shape;1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876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7" name="Google Shape;1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2198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64" name="Google Shape;1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426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grpSp>
        <p:nvGrpSpPr>
          <p:cNvPr id="19" name="Google Shape;19;p2"/>
          <p:cNvGrpSpPr/>
          <p:nvPr/>
        </p:nvGrpSpPr>
        <p:grpSpPr>
          <a:xfrm>
            <a:off x="2" y="2717"/>
            <a:ext cx="12193044" cy="6857328"/>
            <a:chOff x="1" y="2717"/>
            <a:chExt cx="9144783" cy="6857328"/>
          </a:xfrm>
        </p:grpSpPr>
        <p:sp>
          <p:nvSpPr>
            <p:cNvPr id="20" name="Google Shape;20;p2"/>
            <p:cNvSpPr/>
            <p:nvPr/>
          </p:nvSpPr>
          <p:spPr>
            <a:xfrm>
              <a:off x="2486653" y="1530278"/>
              <a:ext cx="3416819" cy="3351438"/>
            </a:xfrm>
            <a:custGeom>
              <a:avLst/>
              <a:gdLst/>
              <a:ahLst/>
              <a:cxnLst/>
              <a:rect l="l" t="t" r="r" b="b"/>
              <a:pathLst>
                <a:path w="120000" h="120000" extrusionOk="0">
                  <a:moveTo>
                    <a:pt x="30353" y="24510"/>
                  </a:moveTo>
                  <a:cubicBezTo>
                    <a:pt x="31332" y="19741"/>
                    <a:pt x="30679" y="18188"/>
                    <a:pt x="27524" y="16746"/>
                  </a:cubicBezTo>
                  <a:cubicBezTo>
                    <a:pt x="25566" y="15859"/>
                    <a:pt x="23934" y="16303"/>
                    <a:pt x="22629" y="18077"/>
                  </a:cubicBezTo>
                  <a:cubicBezTo>
                    <a:pt x="21323" y="19963"/>
                    <a:pt x="21432" y="23401"/>
                    <a:pt x="22955" y="25175"/>
                  </a:cubicBezTo>
                  <a:cubicBezTo>
                    <a:pt x="24587" y="27060"/>
                    <a:pt x="25893" y="26950"/>
                    <a:pt x="30353" y="24510"/>
                  </a:cubicBezTo>
                  <a:close/>
                  <a:moveTo>
                    <a:pt x="35358" y="86617"/>
                  </a:moveTo>
                  <a:cubicBezTo>
                    <a:pt x="36010" y="84510"/>
                    <a:pt x="35140" y="81404"/>
                    <a:pt x="33399" y="80850"/>
                  </a:cubicBezTo>
                  <a:cubicBezTo>
                    <a:pt x="30571" y="79852"/>
                    <a:pt x="28612" y="81072"/>
                    <a:pt x="27198" y="83512"/>
                  </a:cubicBezTo>
                  <a:cubicBezTo>
                    <a:pt x="27851" y="87837"/>
                    <a:pt x="28721" y="88946"/>
                    <a:pt x="31550" y="89057"/>
                  </a:cubicBezTo>
                  <a:cubicBezTo>
                    <a:pt x="33399" y="89168"/>
                    <a:pt x="34705" y="88613"/>
                    <a:pt x="35358" y="86617"/>
                  </a:cubicBezTo>
                  <a:close/>
                  <a:moveTo>
                    <a:pt x="41776" y="15083"/>
                  </a:moveTo>
                  <a:cubicBezTo>
                    <a:pt x="43952" y="15748"/>
                    <a:pt x="47216" y="13863"/>
                    <a:pt x="47869" y="11756"/>
                  </a:cubicBezTo>
                  <a:cubicBezTo>
                    <a:pt x="48413" y="9648"/>
                    <a:pt x="46455" y="6654"/>
                    <a:pt x="44061" y="5988"/>
                  </a:cubicBezTo>
                  <a:cubicBezTo>
                    <a:pt x="41885" y="5323"/>
                    <a:pt x="39818" y="6654"/>
                    <a:pt x="39274" y="9205"/>
                  </a:cubicBezTo>
                  <a:cubicBezTo>
                    <a:pt x="38621" y="11756"/>
                    <a:pt x="39709" y="14528"/>
                    <a:pt x="41776" y="15083"/>
                  </a:cubicBezTo>
                  <a:close/>
                  <a:moveTo>
                    <a:pt x="23281" y="59778"/>
                  </a:moveTo>
                  <a:cubicBezTo>
                    <a:pt x="25784" y="60554"/>
                    <a:pt x="28504" y="58890"/>
                    <a:pt x="29156" y="56340"/>
                  </a:cubicBezTo>
                  <a:cubicBezTo>
                    <a:pt x="29700" y="53900"/>
                    <a:pt x="27633" y="50683"/>
                    <a:pt x="25131" y="50129"/>
                  </a:cubicBezTo>
                  <a:cubicBezTo>
                    <a:pt x="22955" y="49685"/>
                    <a:pt x="20453" y="51460"/>
                    <a:pt x="19909" y="53900"/>
                  </a:cubicBezTo>
                  <a:cubicBezTo>
                    <a:pt x="19256" y="56561"/>
                    <a:pt x="20670" y="59112"/>
                    <a:pt x="23281" y="59778"/>
                  </a:cubicBezTo>
                  <a:close/>
                  <a:moveTo>
                    <a:pt x="27089" y="40036"/>
                  </a:moveTo>
                  <a:cubicBezTo>
                    <a:pt x="26654" y="41256"/>
                    <a:pt x="26110" y="42698"/>
                    <a:pt x="25675" y="43807"/>
                  </a:cubicBezTo>
                  <a:cubicBezTo>
                    <a:pt x="27742" y="46025"/>
                    <a:pt x="29700" y="46913"/>
                    <a:pt x="32311" y="44916"/>
                  </a:cubicBezTo>
                  <a:cubicBezTo>
                    <a:pt x="32747" y="39815"/>
                    <a:pt x="32311" y="39371"/>
                    <a:pt x="27089" y="40036"/>
                  </a:cubicBezTo>
                  <a:close/>
                  <a:moveTo>
                    <a:pt x="40036" y="35489"/>
                  </a:moveTo>
                  <a:cubicBezTo>
                    <a:pt x="41668" y="34048"/>
                    <a:pt x="42212" y="32495"/>
                    <a:pt x="41233" y="30499"/>
                  </a:cubicBezTo>
                  <a:cubicBezTo>
                    <a:pt x="39927" y="28059"/>
                    <a:pt x="37642" y="27393"/>
                    <a:pt x="33726" y="28724"/>
                  </a:cubicBezTo>
                  <a:cubicBezTo>
                    <a:pt x="33508" y="30277"/>
                    <a:pt x="33182" y="31829"/>
                    <a:pt x="32855" y="33604"/>
                  </a:cubicBezTo>
                  <a:cubicBezTo>
                    <a:pt x="36990" y="37042"/>
                    <a:pt x="37860" y="37264"/>
                    <a:pt x="40036" y="35489"/>
                  </a:cubicBezTo>
                  <a:close/>
                  <a:moveTo>
                    <a:pt x="12946" y="93826"/>
                  </a:moveTo>
                  <a:cubicBezTo>
                    <a:pt x="11640" y="95600"/>
                    <a:pt x="11967" y="98151"/>
                    <a:pt x="13708" y="99926"/>
                  </a:cubicBezTo>
                  <a:cubicBezTo>
                    <a:pt x="15448" y="101589"/>
                    <a:pt x="17407" y="102144"/>
                    <a:pt x="19691" y="101035"/>
                  </a:cubicBezTo>
                  <a:cubicBezTo>
                    <a:pt x="22302" y="99593"/>
                    <a:pt x="22629" y="97929"/>
                    <a:pt x="21323" y="92717"/>
                  </a:cubicBezTo>
                  <a:cubicBezTo>
                    <a:pt x="16754" y="91164"/>
                    <a:pt x="14578" y="91497"/>
                    <a:pt x="12946" y="93826"/>
                  </a:cubicBezTo>
                  <a:close/>
                  <a:moveTo>
                    <a:pt x="24696" y="67985"/>
                  </a:moveTo>
                  <a:cubicBezTo>
                    <a:pt x="22846" y="67319"/>
                    <a:pt x="20453" y="68650"/>
                    <a:pt x="19909" y="70646"/>
                  </a:cubicBezTo>
                  <a:cubicBezTo>
                    <a:pt x="19474" y="72310"/>
                    <a:pt x="20562" y="74528"/>
                    <a:pt x="22302" y="75194"/>
                  </a:cubicBezTo>
                  <a:cubicBezTo>
                    <a:pt x="24043" y="75859"/>
                    <a:pt x="26436" y="74972"/>
                    <a:pt x="27089" y="73419"/>
                  </a:cubicBezTo>
                  <a:cubicBezTo>
                    <a:pt x="27851" y="71423"/>
                    <a:pt x="26654" y="68650"/>
                    <a:pt x="24696" y="67985"/>
                  </a:cubicBezTo>
                  <a:close/>
                  <a:moveTo>
                    <a:pt x="7506" y="47024"/>
                  </a:moveTo>
                  <a:cubicBezTo>
                    <a:pt x="4786" y="46136"/>
                    <a:pt x="1849" y="48133"/>
                    <a:pt x="761" y="51571"/>
                  </a:cubicBezTo>
                  <a:cubicBezTo>
                    <a:pt x="0" y="54121"/>
                    <a:pt x="1958" y="57781"/>
                    <a:pt x="4460" y="58558"/>
                  </a:cubicBezTo>
                  <a:cubicBezTo>
                    <a:pt x="6854" y="59223"/>
                    <a:pt x="10988" y="56451"/>
                    <a:pt x="11749" y="53567"/>
                  </a:cubicBezTo>
                  <a:cubicBezTo>
                    <a:pt x="12402" y="51127"/>
                    <a:pt x="10335" y="47911"/>
                    <a:pt x="7506" y="47024"/>
                  </a:cubicBezTo>
                  <a:close/>
                  <a:moveTo>
                    <a:pt x="12946" y="39371"/>
                  </a:moveTo>
                  <a:cubicBezTo>
                    <a:pt x="15775" y="38927"/>
                    <a:pt x="18168" y="38040"/>
                    <a:pt x="18277" y="34824"/>
                  </a:cubicBezTo>
                  <a:cubicBezTo>
                    <a:pt x="18386" y="32606"/>
                    <a:pt x="16863" y="30720"/>
                    <a:pt x="14796" y="30499"/>
                  </a:cubicBezTo>
                  <a:cubicBezTo>
                    <a:pt x="12728" y="30277"/>
                    <a:pt x="10661" y="30499"/>
                    <a:pt x="9573" y="32606"/>
                  </a:cubicBezTo>
                  <a:cubicBezTo>
                    <a:pt x="8377" y="34602"/>
                    <a:pt x="9138" y="36155"/>
                    <a:pt x="12946" y="39371"/>
                  </a:cubicBezTo>
                  <a:close/>
                  <a:moveTo>
                    <a:pt x="8377" y="70979"/>
                  </a:moveTo>
                  <a:cubicBezTo>
                    <a:pt x="6310" y="70203"/>
                    <a:pt x="3155" y="71423"/>
                    <a:pt x="2284" y="73419"/>
                  </a:cubicBezTo>
                  <a:cubicBezTo>
                    <a:pt x="1305" y="76081"/>
                    <a:pt x="2937" y="78964"/>
                    <a:pt x="6092" y="80073"/>
                  </a:cubicBezTo>
                  <a:cubicBezTo>
                    <a:pt x="8594" y="80961"/>
                    <a:pt x="10335" y="80073"/>
                    <a:pt x="11097" y="77412"/>
                  </a:cubicBezTo>
                  <a:cubicBezTo>
                    <a:pt x="11858" y="74972"/>
                    <a:pt x="10553" y="71977"/>
                    <a:pt x="8377" y="70979"/>
                  </a:cubicBezTo>
                  <a:close/>
                  <a:moveTo>
                    <a:pt x="82139" y="15194"/>
                  </a:moveTo>
                  <a:cubicBezTo>
                    <a:pt x="84424" y="15970"/>
                    <a:pt x="86600" y="14861"/>
                    <a:pt x="87144" y="12643"/>
                  </a:cubicBezTo>
                  <a:cubicBezTo>
                    <a:pt x="87796" y="9759"/>
                    <a:pt x="86600" y="7097"/>
                    <a:pt x="84206" y="6432"/>
                  </a:cubicBezTo>
                  <a:cubicBezTo>
                    <a:pt x="81922" y="5767"/>
                    <a:pt x="79093" y="7430"/>
                    <a:pt x="78440" y="9870"/>
                  </a:cubicBezTo>
                  <a:cubicBezTo>
                    <a:pt x="77896" y="11977"/>
                    <a:pt x="79528" y="14306"/>
                    <a:pt x="82139" y="15194"/>
                  </a:cubicBezTo>
                  <a:close/>
                  <a:moveTo>
                    <a:pt x="81051" y="33382"/>
                  </a:moveTo>
                  <a:cubicBezTo>
                    <a:pt x="81704" y="34935"/>
                    <a:pt x="82466" y="36598"/>
                    <a:pt x="83118" y="38151"/>
                  </a:cubicBezTo>
                  <a:cubicBezTo>
                    <a:pt x="87252" y="38817"/>
                    <a:pt x="88884" y="38151"/>
                    <a:pt x="89972" y="35489"/>
                  </a:cubicBezTo>
                  <a:cubicBezTo>
                    <a:pt x="90843" y="33382"/>
                    <a:pt x="90190" y="31829"/>
                    <a:pt x="88449" y="30720"/>
                  </a:cubicBezTo>
                  <a:cubicBezTo>
                    <a:pt x="86273" y="29390"/>
                    <a:pt x="83553" y="30388"/>
                    <a:pt x="81051" y="33382"/>
                  </a:cubicBezTo>
                  <a:close/>
                  <a:moveTo>
                    <a:pt x="82901" y="58669"/>
                  </a:moveTo>
                  <a:cubicBezTo>
                    <a:pt x="80834" y="58003"/>
                    <a:pt x="79637" y="59001"/>
                    <a:pt x="78875" y="61996"/>
                  </a:cubicBezTo>
                  <a:cubicBezTo>
                    <a:pt x="78114" y="64768"/>
                    <a:pt x="78875" y="66543"/>
                    <a:pt x="81160" y="67319"/>
                  </a:cubicBezTo>
                  <a:cubicBezTo>
                    <a:pt x="83118" y="67874"/>
                    <a:pt x="85947" y="66432"/>
                    <a:pt x="86600" y="64547"/>
                  </a:cubicBezTo>
                  <a:cubicBezTo>
                    <a:pt x="87144" y="62439"/>
                    <a:pt x="85185" y="59334"/>
                    <a:pt x="82901" y="58669"/>
                  </a:cubicBezTo>
                  <a:close/>
                  <a:moveTo>
                    <a:pt x="91495" y="64547"/>
                  </a:moveTo>
                  <a:cubicBezTo>
                    <a:pt x="92257" y="66432"/>
                    <a:pt x="95521" y="68539"/>
                    <a:pt x="97697" y="67763"/>
                  </a:cubicBezTo>
                  <a:cubicBezTo>
                    <a:pt x="99111" y="67430"/>
                    <a:pt x="100634" y="65988"/>
                    <a:pt x="101069" y="64658"/>
                  </a:cubicBezTo>
                  <a:cubicBezTo>
                    <a:pt x="101940" y="62439"/>
                    <a:pt x="99655" y="60221"/>
                    <a:pt x="94868" y="58336"/>
                  </a:cubicBezTo>
                  <a:cubicBezTo>
                    <a:pt x="91169" y="60887"/>
                    <a:pt x="90625" y="61996"/>
                    <a:pt x="91495" y="64547"/>
                  </a:cubicBezTo>
                  <a:close/>
                  <a:moveTo>
                    <a:pt x="99329" y="27282"/>
                  </a:moveTo>
                  <a:cubicBezTo>
                    <a:pt x="101396" y="27282"/>
                    <a:pt x="103245" y="25175"/>
                    <a:pt x="103354" y="22846"/>
                  </a:cubicBezTo>
                  <a:cubicBezTo>
                    <a:pt x="103572" y="19741"/>
                    <a:pt x="102375" y="18632"/>
                    <a:pt x="98023" y="17523"/>
                  </a:cubicBezTo>
                  <a:cubicBezTo>
                    <a:pt x="96609" y="18299"/>
                    <a:pt x="95194" y="19186"/>
                    <a:pt x="93671" y="20184"/>
                  </a:cubicBezTo>
                  <a:cubicBezTo>
                    <a:pt x="94650" y="25286"/>
                    <a:pt x="96500" y="27504"/>
                    <a:pt x="99329" y="27282"/>
                  </a:cubicBezTo>
                  <a:close/>
                  <a:moveTo>
                    <a:pt x="109882" y="45471"/>
                  </a:moveTo>
                  <a:cubicBezTo>
                    <a:pt x="112928" y="46913"/>
                    <a:pt x="115104" y="45138"/>
                    <a:pt x="117497" y="42698"/>
                  </a:cubicBezTo>
                  <a:cubicBezTo>
                    <a:pt x="116736" y="40702"/>
                    <a:pt x="115974" y="38706"/>
                    <a:pt x="115213" y="36709"/>
                  </a:cubicBezTo>
                  <a:cubicBezTo>
                    <a:pt x="109990" y="36598"/>
                    <a:pt x="108250" y="37264"/>
                    <a:pt x="107597" y="39260"/>
                  </a:cubicBezTo>
                  <a:cubicBezTo>
                    <a:pt x="106835" y="41367"/>
                    <a:pt x="107923" y="44584"/>
                    <a:pt x="109882" y="45471"/>
                  </a:cubicBezTo>
                  <a:close/>
                  <a:moveTo>
                    <a:pt x="75829" y="49131"/>
                  </a:moveTo>
                  <a:cubicBezTo>
                    <a:pt x="77026" y="48243"/>
                    <a:pt x="78114" y="47245"/>
                    <a:pt x="79093" y="46580"/>
                  </a:cubicBezTo>
                  <a:cubicBezTo>
                    <a:pt x="79310" y="43142"/>
                    <a:pt x="77570" y="41700"/>
                    <a:pt x="74959" y="41589"/>
                  </a:cubicBezTo>
                  <a:cubicBezTo>
                    <a:pt x="73109" y="41589"/>
                    <a:pt x="72456" y="43031"/>
                    <a:pt x="72130" y="44695"/>
                  </a:cubicBezTo>
                  <a:cubicBezTo>
                    <a:pt x="71586" y="47689"/>
                    <a:pt x="73218" y="48576"/>
                    <a:pt x="75829" y="49131"/>
                  </a:cubicBezTo>
                  <a:close/>
                  <a:moveTo>
                    <a:pt x="70607" y="77523"/>
                  </a:moveTo>
                  <a:cubicBezTo>
                    <a:pt x="74632" y="80184"/>
                    <a:pt x="76264" y="80295"/>
                    <a:pt x="77570" y="78077"/>
                  </a:cubicBezTo>
                  <a:cubicBezTo>
                    <a:pt x="78984" y="75748"/>
                    <a:pt x="78223" y="73863"/>
                    <a:pt x="74850" y="71645"/>
                  </a:cubicBezTo>
                  <a:cubicBezTo>
                    <a:pt x="71695" y="72310"/>
                    <a:pt x="70498" y="74528"/>
                    <a:pt x="70607" y="77523"/>
                  </a:cubicBezTo>
                  <a:close/>
                  <a:moveTo>
                    <a:pt x="59728" y="84953"/>
                  </a:moveTo>
                  <a:cubicBezTo>
                    <a:pt x="60707" y="84842"/>
                    <a:pt x="62339" y="83512"/>
                    <a:pt x="62339" y="82735"/>
                  </a:cubicBezTo>
                  <a:cubicBezTo>
                    <a:pt x="62447" y="81182"/>
                    <a:pt x="62012" y="79186"/>
                    <a:pt x="61033" y="78299"/>
                  </a:cubicBezTo>
                  <a:cubicBezTo>
                    <a:pt x="59184" y="76857"/>
                    <a:pt x="57769" y="78632"/>
                    <a:pt x="56246" y="80295"/>
                  </a:cubicBezTo>
                  <a:cubicBezTo>
                    <a:pt x="56790" y="82624"/>
                    <a:pt x="56681" y="85286"/>
                    <a:pt x="59728" y="84953"/>
                  </a:cubicBezTo>
                  <a:close/>
                  <a:moveTo>
                    <a:pt x="45258" y="24510"/>
                  </a:moveTo>
                  <a:cubicBezTo>
                    <a:pt x="44388" y="26950"/>
                    <a:pt x="46455" y="28059"/>
                    <a:pt x="48957" y="29279"/>
                  </a:cubicBezTo>
                  <a:cubicBezTo>
                    <a:pt x="50154" y="27726"/>
                    <a:pt x="51350" y="26284"/>
                    <a:pt x="52221" y="25064"/>
                  </a:cubicBezTo>
                  <a:cubicBezTo>
                    <a:pt x="51677" y="22846"/>
                    <a:pt x="51242" y="20628"/>
                    <a:pt x="48739" y="21404"/>
                  </a:cubicBezTo>
                  <a:cubicBezTo>
                    <a:pt x="47325" y="21848"/>
                    <a:pt x="45802" y="23179"/>
                    <a:pt x="45258" y="24510"/>
                  </a:cubicBezTo>
                  <a:close/>
                  <a:moveTo>
                    <a:pt x="78549" y="26062"/>
                  </a:moveTo>
                  <a:cubicBezTo>
                    <a:pt x="79419" y="23955"/>
                    <a:pt x="78440" y="22402"/>
                    <a:pt x="76373" y="21737"/>
                  </a:cubicBezTo>
                  <a:cubicBezTo>
                    <a:pt x="71695" y="23622"/>
                    <a:pt x="71586" y="23844"/>
                    <a:pt x="72783" y="28391"/>
                  </a:cubicBezTo>
                  <a:cubicBezTo>
                    <a:pt x="75176" y="28946"/>
                    <a:pt x="77461" y="28724"/>
                    <a:pt x="78549" y="26062"/>
                  </a:cubicBezTo>
                  <a:close/>
                  <a:moveTo>
                    <a:pt x="58966" y="108576"/>
                  </a:moveTo>
                  <a:cubicBezTo>
                    <a:pt x="57443" y="108687"/>
                    <a:pt x="55920" y="108798"/>
                    <a:pt x="53744" y="108909"/>
                  </a:cubicBezTo>
                  <a:cubicBezTo>
                    <a:pt x="53200" y="110573"/>
                    <a:pt x="52221" y="112458"/>
                    <a:pt x="52003" y="114343"/>
                  </a:cubicBezTo>
                  <a:cubicBezTo>
                    <a:pt x="51786" y="117338"/>
                    <a:pt x="54505" y="120000"/>
                    <a:pt x="57334" y="120000"/>
                  </a:cubicBezTo>
                  <a:cubicBezTo>
                    <a:pt x="59836" y="120000"/>
                    <a:pt x="61903" y="117338"/>
                    <a:pt x="61903" y="114232"/>
                  </a:cubicBezTo>
                  <a:cubicBezTo>
                    <a:pt x="61795" y="111792"/>
                    <a:pt x="61033" y="109796"/>
                    <a:pt x="58966" y="108576"/>
                  </a:cubicBezTo>
                  <a:close/>
                  <a:moveTo>
                    <a:pt x="96935" y="49574"/>
                  </a:moveTo>
                  <a:cubicBezTo>
                    <a:pt x="97914" y="48133"/>
                    <a:pt x="97914" y="46691"/>
                    <a:pt x="96718" y="45360"/>
                  </a:cubicBezTo>
                  <a:cubicBezTo>
                    <a:pt x="95412" y="43918"/>
                    <a:pt x="93889" y="43142"/>
                    <a:pt x="91931" y="44140"/>
                  </a:cubicBezTo>
                  <a:cubicBezTo>
                    <a:pt x="89428" y="45582"/>
                    <a:pt x="88558" y="47689"/>
                    <a:pt x="89755" y="50794"/>
                  </a:cubicBezTo>
                  <a:cubicBezTo>
                    <a:pt x="93889" y="52125"/>
                    <a:pt x="95630" y="51792"/>
                    <a:pt x="96935" y="49574"/>
                  </a:cubicBezTo>
                  <a:close/>
                  <a:moveTo>
                    <a:pt x="85185" y="82735"/>
                  </a:moveTo>
                  <a:cubicBezTo>
                    <a:pt x="81051" y="85064"/>
                    <a:pt x="79528" y="86839"/>
                    <a:pt x="80725" y="88946"/>
                  </a:cubicBezTo>
                  <a:cubicBezTo>
                    <a:pt x="81595" y="90388"/>
                    <a:pt x="83445" y="91829"/>
                    <a:pt x="85185" y="92273"/>
                  </a:cubicBezTo>
                  <a:cubicBezTo>
                    <a:pt x="87252" y="92717"/>
                    <a:pt x="88232" y="90499"/>
                    <a:pt x="88884" y="88835"/>
                  </a:cubicBezTo>
                  <a:cubicBezTo>
                    <a:pt x="89755" y="86728"/>
                    <a:pt x="88232" y="84621"/>
                    <a:pt x="85185" y="82735"/>
                  </a:cubicBezTo>
                  <a:close/>
                  <a:moveTo>
                    <a:pt x="68213" y="3327"/>
                  </a:moveTo>
                  <a:cubicBezTo>
                    <a:pt x="67887" y="1441"/>
                    <a:pt x="64406" y="0"/>
                    <a:pt x="62339" y="332"/>
                  </a:cubicBezTo>
                  <a:cubicBezTo>
                    <a:pt x="60163" y="776"/>
                    <a:pt x="59075" y="1996"/>
                    <a:pt x="58966" y="4214"/>
                  </a:cubicBezTo>
                  <a:cubicBezTo>
                    <a:pt x="58857" y="6543"/>
                    <a:pt x="58748" y="8872"/>
                    <a:pt x="58531" y="11534"/>
                  </a:cubicBezTo>
                  <a:cubicBezTo>
                    <a:pt x="60489" y="11866"/>
                    <a:pt x="61468" y="11977"/>
                    <a:pt x="62447" y="12199"/>
                  </a:cubicBezTo>
                  <a:cubicBezTo>
                    <a:pt x="64841" y="12754"/>
                    <a:pt x="67017" y="11756"/>
                    <a:pt x="67887" y="9759"/>
                  </a:cubicBezTo>
                  <a:cubicBezTo>
                    <a:pt x="68649" y="7874"/>
                    <a:pt x="68649" y="5434"/>
                    <a:pt x="68213" y="3327"/>
                  </a:cubicBezTo>
                  <a:close/>
                  <a:moveTo>
                    <a:pt x="72674" y="64658"/>
                  </a:moveTo>
                  <a:cubicBezTo>
                    <a:pt x="73871" y="62329"/>
                    <a:pt x="74959" y="60332"/>
                    <a:pt x="72892" y="58780"/>
                  </a:cubicBezTo>
                  <a:cubicBezTo>
                    <a:pt x="72130" y="58114"/>
                    <a:pt x="70607" y="57892"/>
                    <a:pt x="69737" y="58336"/>
                  </a:cubicBezTo>
                  <a:cubicBezTo>
                    <a:pt x="67234" y="59556"/>
                    <a:pt x="67561" y="61663"/>
                    <a:pt x="68431" y="64436"/>
                  </a:cubicBezTo>
                  <a:cubicBezTo>
                    <a:pt x="69845" y="64547"/>
                    <a:pt x="71368" y="64547"/>
                    <a:pt x="72674" y="64658"/>
                  </a:cubicBezTo>
                  <a:close/>
                  <a:moveTo>
                    <a:pt x="74524" y="97042"/>
                  </a:moveTo>
                  <a:cubicBezTo>
                    <a:pt x="75611" y="94491"/>
                    <a:pt x="74524" y="92828"/>
                    <a:pt x="72130" y="91386"/>
                  </a:cubicBezTo>
                  <a:cubicBezTo>
                    <a:pt x="71042" y="91829"/>
                    <a:pt x="69628" y="92495"/>
                    <a:pt x="68213" y="93049"/>
                  </a:cubicBezTo>
                  <a:cubicBezTo>
                    <a:pt x="68322" y="95378"/>
                    <a:pt x="67343" y="97929"/>
                    <a:pt x="70281" y="98706"/>
                  </a:cubicBezTo>
                  <a:cubicBezTo>
                    <a:pt x="71912" y="99038"/>
                    <a:pt x="73762" y="98927"/>
                    <a:pt x="74524" y="97042"/>
                  </a:cubicBezTo>
                  <a:close/>
                  <a:moveTo>
                    <a:pt x="80725" y="107911"/>
                  </a:moveTo>
                  <a:cubicBezTo>
                    <a:pt x="78984" y="106580"/>
                    <a:pt x="77135" y="106469"/>
                    <a:pt x="75176" y="107911"/>
                  </a:cubicBezTo>
                  <a:cubicBezTo>
                    <a:pt x="72674" y="109907"/>
                    <a:pt x="72456" y="111127"/>
                    <a:pt x="74415" y="116118"/>
                  </a:cubicBezTo>
                  <a:cubicBezTo>
                    <a:pt x="78658" y="117116"/>
                    <a:pt x="79963" y="116672"/>
                    <a:pt x="81269" y="114011"/>
                  </a:cubicBezTo>
                  <a:cubicBezTo>
                    <a:pt x="82357" y="111682"/>
                    <a:pt x="82248" y="108909"/>
                    <a:pt x="80725" y="107911"/>
                  </a:cubicBezTo>
                  <a:close/>
                  <a:moveTo>
                    <a:pt x="108794" y="79630"/>
                  </a:moveTo>
                  <a:cubicBezTo>
                    <a:pt x="106400" y="78964"/>
                    <a:pt x="103680" y="80739"/>
                    <a:pt x="103028" y="83179"/>
                  </a:cubicBezTo>
                  <a:cubicBezTo>
                    <a:pt x="102375" y="85397"/>
                    <a:pt x="103789" y="87393"/>
                    <a:pt x="106291" y="88059"/>
                  </a:cubicBezTo>
                  <a:cubicBezTo>
                    <a:pt x="109229" y="88835"/>
                    <a:pt x="111296" y="87837"/>
                    <a:pt x="111731" y="85397"/>
                  </a:cubicBezTo>
                  <a:cubicBezTo>
                    <a:pt x="112275" y="82957"/>
                    <a:pt x="110861" y="80184"/>
                    <a:pt x="108794" y="79630"/>
                  </a:cubicBezTo>
                  <a:close/>
                  <a:moveTo>
                    <a:pt x="115539" y="60110"/>
                  </a:moveTo>
                  <a:cubicBezTo>
                    <a:pt x="111078" y="60000"/>
                    <a:pt x="109990" y="60443"/>
                    <a:pt x="109120" y="63216"/>
                  </a:cubicBezTo>
                  <a:cubicBezTo>
                    <a:pt x="108032" y="66432"/>
                    <a:pt x="108685" y="67652"/>
                    <a:pt x="113254" y="70314"/>
                  </a:cubicBezTo>
                  <a:cubicBezTo>
                    <a:pt x="119564" y="67763"/>
                    <a:pt x="120000" y="65656"/>
                    <a:pt x="115539" y="60110"/>
                  </a:cubicBezTo>
                  <a:close/>
                  <a:moveTo>
                    <a:pt x="90625" y="100702"/>
                  </a:moveTo>
                  <a:cubicBezTo>
                    <a:pt x="91060" y="103696"/>
                    <a:pt x="93019" y="105027"/>
                    <a:pt x="95738" y="105249"/>
                  </a:cubicBezTo>
                  <a:cubicBezTo>
                    <a:pt x="99220" y="105471"/>
                    <a:pt x="100634" y="103031"/>
                    <a:pt x="102266" y="99038"/>
                  </a:cubicBezTo>
                  <a:cubicBezTo>
                    <a:pt x="101613" y="98151"/>
                    <a:pt x="100743" y="96598"/>
                    <a:pt x="100090" y="95600"/>
                  </a:cubicBezTo>
                  <a:cubicBezTo>
                    <a:pt x="94215" y="94269"/>
                    <a:pt x="91931" y="96709"/>
                    <a:pt x="90625" y="100702"/>
                  </a:cubicBezTo>
                  <a:close/>
                  <a:moveTo>
                    <a:pt x="95412" y="80961"/>
                  </a:moveTo>
                  <a:cubicBezTo>
                    <a:pt x="97479" y="80184"/>
                    <a:pt x="97914" y="78521"/>
                    <a:pt x="97805" y="76192"/>
                  </a:cubicBezTo>
                  <a:cubicBezTo>
                    <a:pt x="96065" y="74195"/>
                    <a:pt x="94106" y="73197"/>
                    <a:pt x="91931" y="74528"/>
                  </a:cubicBezTo>
                  <a:cubicBezTo>
                    <a:pt x="90081" y="75637"/>
                    <a:pt x="89755" y="77634"/>
                    <a:pt x="90190" y="79741"/>
                  </a:cubicBezTo>
                  <a:cubicBezTo>
                    <a:pt x="91604" y="81848"/>
                    <a:pt x="93345" y="81848"/>
                    <a:pt x="95412" y="80961"/>
                  </a:cubicBezTo>
                  <a:close/>
                  <a:moveTo>
                    <a:pt x="62774" y="33271"/>
                  </a:moveTo>
                  <a:cubicBezTo>
                    <a:pt x="60924" y="32828"/>
                    <a:pt x="58966" y="34269"/>
                    <a:pt x="58313" y="36487"/>
                  </a:cubicBezTo>
                  <a:cubicBezTo>
                    <a:pt x="57660" y="38484"/>
                    <a:pt x="58748" y="40480"/>
                    <a:pt x="61033" y="41146"/>
                  </a:cubicBezTo>
                  <a:cubicBezTo>
                    <a:pt x="62883" y="41700"/>
                    <a:pt x="65058" y="40258"/>
                    <a:pt x="65494" y="38151"/>
                  </a:cubicBezTo>
                  <a:cubicBezTo>
                    <a:pt x="65929" y="36377"/>
                    <a:pt x="64406" y="33715"/>
                    <a:pt x="62774" y="33271"/>
                  </a:cubicBezTo>
                  <a:close/>
                  <a:moveTo>
                    <a:pt x="44714" y="89390"/>
                  </a:moveTo>
                  <a:cubicBezTo>
                    <a:pt x="43408" y="89279"/>
                    <a:pt x="41341" y="89500"/>
                    <a:pt x="40689" y="90388"/>
                  </a:cubicBezTo>
                  <a:cubicBezTo>
                    <a:pt x="38948" y="92717"/>
                    <a:pt x="40145" y="94935"/>
                    <a:pt x="42212" y="96487"/>
                  </a:cubicBezTo>
                  <a:cubicBezTo>
                    <a:pt x="44932" y="96377"/>
                    <a:pt x="46999" y="95489"/>
                    <a:pt x="47325" y="92606"/>
                  </a:cubicBezTo>
                  <a:cubicBezTo>
                    <a:pt x="47543" y="90720"/>
                    <a:pt x="46346" y="89500"/>
                    <a:pt x="44714" y="89390"/>
                  </a:cubicBezTo>
                  <a:close/>
                  <a:moveTo>
                    <a:pt x="49718" y="57560"/>
                  </a:moveTo>
                  <a:cubicBezTo>
                    <a:pt x="50045" y="59223"/>
                    <a:pt x="50371" y="60998"/>
                    <a:pt x="50806" y="63216"/>
                  </a:cubicBezTo>
                  <a:cubicBezTo>
                    <a:pt x="52873" y="62329"/>
                    <a:pt x="54505" y="61552"/>
                    <a:pt x="56029" y="60887"/>
                  </a:cubicBezTo>
                  <a:cubicBezTo>
                    <a:pt x="54614" y="55231"/>
                    <a:pt x="53961" y="54898"/>
                    <a:pt x="49718" y="57560"/>
                  </a:cubicBezTo>
                  <a:close/>
                  <a:moveTo>
                    <a:pt x="44279" y="37929"/>
                  </a:moveTo>
                  <a:cubicBezTo>
                    <a:pt x="42103" y="39038"/>
                    <a:pt x="42212" y="41700"/>
                    <a:pt x="44714" y="44916"/>
                  </a:cubicBezTo>
                  <a:cubicBezTo>
                    <a:pt x="48957" y="42587"/>
                    <a:pt x="49936" y="41146"/>
                    <a:pt x="48631" y="38927"/>
                  </a:cubicBezTo>
                  <a:cubicBezTo>
                    <a:pt x="47543" y="37153"/>
                    <a:pt x="45911" y="37042"/>
                    <a:pt x="44279" y="37929"/>
                  </a:cubicBezTo>
                  <a:close/>
                  <a:moveTo>
                    <a:pt x="43517" y="58003"/>
                  </a:moveTo>
                  <a:cubicBezTo>
                    <a:pt x="43844" y="56894"/>
                    <a:pt x="43300" y="55009"/>
                    <a:pt x="42429" y="54011"/>
                  </a:cubicBezTo>
                  <a:cubicBezTo>
                    <a:pt x="41124" y="52125"/>
                    <a:pt x="38948" y="52680"/>
                    <a:pt x="37533" y="53789"/>
                  </a:cubicBezTo>
                  <a:cubicBezTo>
                    <a:pt x="35358" y="55452"/>
                    <a:pt x="35466" y="57892"/>
                    <a:pt x="36990" y="60443"/>
                  </a:cubicBezTo>
                  <a:cubicBezTo>
                    <a:pt x="39927" y="61109"/>
                    <a:pt x="42538" y="60998"/>
                    <a:pt x="43517" y="58003"/>
                  </a:cubicBezTo>
                  <a:close/>
                  <a:moveTo>
                    <a:pt x="59184" y="22070"/>
                  </a:moveTo>
                  <a:cubicBezTo>
                    <a:pt x="57552" y="24066"/>
                    <a:pt x="58204" y="25397"/>
                    <a:pt x="61903" y="28391"/>
                  </a:cubicBezTo>
                  <a:cubicBezTo>
                    <a:pt x="66364" y="27282"/>
                    <a:pt x="66582" y="26950"/>
                    <a:pt x="66582" y="22292"/>
                  </a:cubicBezTo>
                  <a:cubicBezTo>
                    <a:pt x="62991" y="19852"/>
                    <a:pt x="60924" y="19852"/>
                    <a:pt x="59184" y="22070"/>
                  </a:cubicBezTo>
                  <a:close/>
                  <a:moveTo>
                    <a:pt x="40362" y="72199"/>
                  </a:moveTo>
                  <a:cubicBezTo>
                    <a:pt x="40471" y="77412"/>
                    <a:pt x="41015" y="78521"/>
                    <a:pt x="43408" y="78521"/>
                  </a:cubicBezTo>
                  <a:cubicBezTo>
                    <a:pt x="46128" y="78410"/>
                    <a:pt x="46890" y="76414"/>
                    <a:pt x="46455" y="70979"/>
                  </a:cubicBezTo>
                  <a:cubicBezTo>
                    <a:pt x="44061" y="70757"/>
                    <a:pt x="41885" y="69648"/>
                    <a:pt x="40362" y="72199"/>
                  </a:cubicBezTo>
                  <a:close/>
                  <a:moveTo>
                    <a:pt x="31332" y="106691"/>
                  </a:moveTo>
                  <a:cubicBezTo>
                    <a:pt x="31006" y="108354"/>
                    <a:pt x="30679" y="110129"/>
                    <a:pt x="30353" y="111792"/>
                  </a:cubicBezTo>
                  <a:cubicBezTo>
                    <a:pt x="33182" y="115009"/>
                    <a:pt x="34814" y="115452"/>
                    <a:pt x="37207" y="113789"/>
                  </a:cubicBezTo>
                  <a:cubicBezTo>
                    <a:pt x="39383" y="112236"/>
                    <a:pt x="40036" y="109907"/>
                    <a:pt x="38839" y="108022"/>
                  </a:cubicBezTo>
                  <a:cubicBezTo>
                    <a:pt x="37098" y="105249"/>
                    <a:pt x="35466" y="104916"/>
                    <a:pt x="31332" y="106691"/>
                  </a:cubicBezTo>
                  <a:close/>
                  <a:moveTo>
                    <a:pt x="63862" y="49463"/>
                  </a:moveTo>
                  <a:cubicBezTo>
                    <a:pt x="62991" y="48798"/>
                    <a:pt x="60924" y="48576"/>
                    <a:pt x="59945" y="49131"/>
                  </a:cubicBezTo>
                  <a:cubicBezTo>
                    <a:pt x="58313" y="49907"/>
                    <a:pt x="58748" y="51903"/>
                    <a:pt x="61142" y="54676"/>
                  </a:cubicBezTo>
                  <a:cubicBezTo>
                    <a:pt x="64297" y="52902"/>
                    <a:pt x="65385" y="50794"/>
                    <a:pt x="63862" y="49463"/>
                  </a:cubicBezTo>
                  <a:close/>
                  <a:moveTo>
                    <a:pt x="61468" y="67097"/>
                  </a:moveTo>
                  <a:cubicBezTo>
                    <a:pt x="59945" y="66321"/>
                    <a:pt x="58531" y="67097"/>
                    <a:pt x="57987" y="68872"/>
                  </a:cubicBezTo>
                  <a:cubicBezTo>
                    <a:pt x="57552" y="70536"/>
                    <a:pt x="58096" y="71866"/>
                    <a:pt x="59619" y="71977"/>
                  </a:cubicBezTo>
                  <a:cubicBezTo>
                    <a:pt x="60707" y="72088"/>
                    <a:pt x="61903" y="71423"/>
                    <a:pt x="63862" y="70757"/>
                  </a:cubicBezTo>
                  <a:cubicBezTo>
                    <a:pt x="62774" y="68983"/>
                    <a:pt x="62339" y="67430"/>
                    <a:pt x="61468" y="67097"/>
                  </a:cubicBezTo>
                  <a:close/>
                  <a:moveTo>
                    <a:pt x="54288" y="95711"/>
                  </a:moveTo>
                  <a:cubicBezTo>
                    <a:pt x="53744" y="97707"/>
                    <a:pt x="53744" y="99815"/>
                    <a:pt x="55920" y="101035"/>
                  </a:cubicBezTo>
                  <a:cubicBezTo>
                    <a:pt x="57552" y="101922"/>
                    <a:pt x="59292" y="103253"/>
                    <a:pt x="60924" y="101589"/>
                  </a:cubicBezTo>
                  <a:cubicBezTo>
                    <a:pt x="63644" y="98927"/>
                    <a:pt x="62230" y="96044"/>
                    <a:pt x="60924" y="92939"/>
                  </a:cubicBezTo>
                  <a:cubicBezTo>
                    <a:pt x="57769" y="92606"/>
                    <a:pt x="55267" y="92717"/>
                    <a:pt x="54288" y="95711"/>
                  </a:cubicBezTo>
                  <a:close/>
                </a:path>
              </a:pathLst>
            </a:cu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2"/>
            <p:cNvSpPr/>
            <p:nvPr/>
          </p:nvSpPr>
          <p:spPr>
            <a:xfrm>
              <a:off x="415689" y="2717"/>
              <a:ext cx="8729095" cy="6857328"/>
            </a:xfrm>
            <a:custGeom>
              <a:avLst/>
              <a:gdLst/>
              <a:ahLst/>
              <a:cxnLst/>
              <a:rect l="l" t="t" r="r" b="b"/>
              <a:pathLst>
                <a:path w="120000" h="120000" extrusionOk="0">
                  <a:moveTo>
                    <a:pt x="8730" y="3112"/>
                  </a:moveTo>
                  <a:cubicBezTo>
                    <a:pt x="9079" y="2779"/>
                    <a:pt x="9428" y="2445"/>
                    <a:pt x="9909" y="1889"/>
                  </a:cubicBezTo>
                  <a:cubicBezTo>
                    <a:pt x="9734" y="1278"/>
                    <a:pt x="9647" y="611"/>
                    <a:pt x="9385" y="0"/>
                  </a:cubicBezTo>
                  <a:cubicBezTo>
                    <a:pt x="6897" y="0"/>
                    <a:pt x="6897" y="0"/>
                    <a:pt x="6897" y="0"/>
                  </a:cubicBezTo>
                  <a:cubicBezTo>
                    <a:pt x="6635" y="611"/>
                    <a:pt x="6722" y="1500"/>
                    <a:pt x="7115" y="2167"/>
                  </a:cubicBezTo>
                  <a:cubicBezTo>
                    <a:pt x="7551" y="2834"/>
                    <a:pt x="8075" y="3223"/>
                    <a:pt x="8730" y="3112"/>
                  </a:cubicBezTo>
                  <a:close/>
                  <a:moveTo>
                    <a:pt x="6766" y="23344"/>
                  </a:moveTo>
                  <a:cubicBezTo>
                    <a:pt x="6504" y="23788"/>
                    <a:pt x="6416" y="24511"/>
                    <a:pt x="6504" y="25011"/>
                  </a:cubicBezTo>
                  <a:cubicBezTo>
                    <a:pt x="6678" y="25845"/>
                    <a:pt x="7595" y="25956"/>
                    <a:pt x="8992" y="25456"/>
                  </a:cubicBezTo>
                  <a:cubicBezTo>
                    <a:pt x="9428" y="23899"/>
                    <a:pt x="9385" y="23455"/>
                    <a:pt x="8730" y="22955"/>
                  </a:cubicBezTo>
                  <a:cubicBezTo>
                    <a:pt x="8250" y="22510"/>
                    <a:pt x="7158" y="22677"/>
                    <a:pt x="6766" y="23344"/>
                  </a:cubicBezTo>
                  <a:close/>
                  <a:moveTo>
                    <a:pt x="3885" y="8114"/>
                  </a:moveTo>
                  <a:cubicBezTo>
                    <a:pt x="4496" y="8114"/>
                    <a:pt x="4932" y="7725"/>
                    <a:pt x="5150" y="6892"/>
                  </a:cubicBezTo>
                  <a:cubicBezTo>
                    <a:pt x="5369" y="5780"/>
                    <a:pt x="5194" y="5391"/>
                    <a:pt x="3928" y="4335"/>
                  </a:cubicBezTo>
                  <a:cubicBezTo>
                    <a:pt x="2793" y="5002"/>
                    <a:pt x="2575" y="5446"/>
                    <a:pt x="2706" y="6503"/>
                  </a:cubicBezTo>
                  <a:cubicBezTo>
                    <a:pt x="2837" y="7392"/>
                    <a:pt x="3361" y="8170"/>
                    <a:pt x="3885" y="8114"/>
                  </a:cubicBezTo>
                  <a:close/>
                  <a:moveTo>
                    <a:pt x="13052" y="18730"/>
                  </a:moveTo>
                  <a:cubicBezTo>
                    <a:pt x="13182" y="19675"/>
                    <a:pt x="13270" y="20453"/>
                    <a:pt x="14012" y="20453"/>
                  </a:cubicBezTo>
                  <a:cubicBezTo>
                    <a:pt x="14274" y="20509"/>
                    <a:pt x="14667" y="20231"/>
                    <a:pt x="14798" y="19898"/>
                  </a:cubicBezTo>
                  <a:cubicBezTo>
                    <a:pt x="15147" y="19008"/>
                    <a:pt x="14710" y="18452"/>
                    <a:pt x="14056" y="17897"/>
                  </a:cubicBezTo>
                  <a:cubicBezTo>
                    <a:pt x="13706" y="18175"/>
                    <a:pt x="13357" y="18452"/>
                    <a:pt x="13052" y="18730"/>
                  </a:cubicBezTo>
                  <a:close/>
                  <a:moveTo>
                    <a:pt x="5194" y="15396"/>
                  </a:moveTo>
                  <a:cubicBezTo>
                    <a:pt x="5369" y="16174"/>
                    <a:pt x="6067" y="16452"/>
                    <a:pt x="7115" y="16285"/>
                  </a:cubicBezTo>
                  <a:cubicBezTo>
                    <a:pt x="7639" y="14729"/>
                    <a:pt x="7726" y="13895"/>
                    <a:pt x="7071" y="13561"/>
                  </a:cubicBezTo>
                  <a:cubicBezTo>
                    <a:pt x="6635" y="13283"/>
                    <a:pt x="5980" y="13339"/>
                    <a:pt x="5500" y="13561"/>
                  </a:cubicBezTo>
                  <a:cubicBezTo>
                    <a:pt x="4932" y="13895"/>
                    <a:pt x="5063" y="14729"/>
                    <a:pt x="5194" y="15396"/>
                  </a:cubicBezTo>
                  <a:close/>
                  <a:moveTo>
                    <a:pt x="9254" y="9615"/>
                  </a:moveTo>
                  <a:cubicBezTo>
                    <a:pt x="8861" y="9004"/>
                    <a:pt x="8643" y="8003"/>
                    <a:pt x="7813" y="8448"/>
                  </a:cubicBezTo>
                  <a:cubicBezTo>
                    <a:pt x="7377" y="8670"/>
                    <a:pt x="6984" y="9115"/>
                    <a:pt x="7115" y="9893"/>
                  </a:cubicBezTo>
                  <a:cubicBezTo>
                    <a:pt x="7333" y="10838"/>
                    <a:pt x="7857" y="11116"/>
                    <a:pt x="8643" y="10949"/>
                  </a:cubicBezTo>
                  <a:cubicBezTo>
                    <a:pt x="8817" y="10560"/>
                    <a:pt x="9036" y="10115"/>
                    <a:pt x="9254" y="9615"/>
                  </a:cubicBezTo>
                  <a:close/>
                  <a:moveTo>
                    <a:pt x="15190" y="15618"/>
                  </a:moveTo>
                  <a:cubicBezTo>
                    <a:pt x="15671" y="15451"/>
                    <a:pt x="15889" y="14951"/>
                    <a:pt x="15671" y="14284"/>
                  </a:cubicBezTo>
                  <a:cubicBezTo>
                    <a:pt x="15540" y="13728"/>
                    <a:pt x="15190" y="13450"/>
                    <a:pt x="14798" y="13784"/>
                  </a:cubicBezTo>
                  <a:cubicBezTo>
                    <a:pt x="14536" y="14006"/>
                    <a:pt x="14361" y="14451"/>
                    <a:pt x="14012" y="15062"/>
                  </a:cubicBezTo>
                  <a:cubicBezTo>
                    <a:pt x="14579" y="15340"/>
                    <a:pt x="14929" y="15673"/>
                    <a:pt x="15190" y="15618"/>
                  </a:cubicBezTo>
                  <a:close/>
                  <a:moveTo>
                    <a:pt x="22917" y="20842"/>
                  </a:moveTo>
                  <a:cubicBezTo>
                    <a:pt x="23484" y="21120"/>
                    <a:pt x="23877" y="20787"/>
                    <a:pt x="24096" y="20176"/>
                  </a:cubicBezTo>
                  <a:cubicBezTo>
                    <a:pt x="24401" y="19342"/>
                    <a:pt x="23921" y="18619"/>
                    <a:pt x="22830" y="18286"/>
                  </a:cubicBezTo>
                  <a:cubicBezTo>
                    <a:pt x="22218" y="19842"/>
                    <a:pt x="22262" y="20509"/>
                    <a:pt x="22917" y="20842"/>
                  </a:cubicBezTo>
                  <a:close/>
                  <a:moveTo>
                    <a:pt x="21782" y="15173"/>
                  </a:moveTo>
                  <a:cubicBezTo>
                    <a:pt x="22393" y="15396"/>
                    <a:pt x="22830" y="14729"/>
                    <a:pt x="22961" y="14117"/>
                  </a:cubicBezTo>
                  <a:cubicBezTo>
                    <a:pt x="23179" y="13172"/>
                    <a:pt x="22742" y="12505"/>
                    <a:pt x="21957" y="12116"/>
                  </a:cubicBezTo>
                  <a:cubicBezTo>
                    <a:pt x="21171" y="12561"/>
                    <a:pt x="20603" y="13172"/>
                    <a:pt x="20865" y="14228"/>
                  </a:cubicBezTo>
                  <a:cubicBezTo>
                    <a:pt x="20996" y="14673"/>
                    <a:pt x="21433" y="15062"/>
                    <a:pt x="21782" y="15173"/>
                  </a:cubicBezTo>
                  <a:close/>
                  <a:moveTo>
                    <a:pt x="20647" y="25567"/>
                  </a:moveTo>
                  <a:cubicBezTo>
                    <a:pt x="21127" y="25289"/>
                    <a:pt x="21345" y="24455"/>
                    <a:pt x="21127" y="23677"/>
                  </a:cubicBezTo>
                  <a:cubicBezTo>
                    <a:pt x="20909" y="22955"/>
                    <a:pt x="20341" y="22621"/>
                    <a:pt x="19687" y="22955"/>
                  </a:cubicBezTo>
                  <a:cubicBezTo>
                    <a:pt x="19206" y="23177"/>
                    <a:pt x="18945" y="24066"/>
                    <a:pt x="19163" y="24789"/>
                  </a:cubicBezTo>
                  <a:cubicBezTo>
                    <a:pt x="19381" y="25400"/>
                    <a:pt x="20167" y="25789"/>
                    <a:pt x="20647" y="25567"/>
                  </a:cubicBezTo>
                  <a:close/>
                  <a:moveTo>
                    <a:pt x="15278" y="5502"/>
                  </a:moveTo>
                  <a:cubicBezTo>
                    <a:pt x="15583" y="5224"/>
                    <a:pt x="16020" y="4724"/>
                    <a:pt x="16020" y="4335"/>
                  </a:cubicBezTo>
                  <a:cubicBezTo>
                    <a:pt x="16020" y="3279"/>
                    <a:pt x="15409" y="2890"/>
                    <a:pt x="14623" y="2945"/>
                  </a:cubicBezTo>
                  <a:cubicBezTo>
                    <a:pt x="14056" y="3557"/>
                    <a:pt x="13706" y="4224"/>
                    <a:pt x="14143" y="5169"/>
                  </a:cubicBezTo>
                  <a:cubicBezTo>
                    <a:pt x="14405" y="5724"/>
                    <a:pt x="14885" y="5836"/>
                    <a:pt x="15278" y="5502"/>
                  </a:cubicBezTo>
                  <a:close/>
                  <a:moveTo>
                    <a:pt x="19337" y="5446"/>
                  </a:moveTo>
                  <a:cubicBezTo>
                    <a:pt x="20123" y="5169"/>
                    <a:pt x="20385" y="4335"/>
                    <a:pt x="20298" y="3334"/>
                  </a:cubicBezTo>
                  <a:cubicBezTo>
                    <a:pt x="19425" y="2223"/>
                    <a:pt x="19032" y="2112"/>
                    <a:pt x="18377" y="2667"/>
                  </a:cubicBezTo>
                  <a:cubicBezTo>
                    <a:pt x="17941" y="3056"/>
                    <a:pt x="17679" y="3557"/>
                    <a:pt x="17897" y="4224"/>
                  </a:cubicBezTo>
                  <a:cubicBezTo>
                    <a:pt x="18115" y="4946"/>
                    <a:pt x="18814" y="5669"/>
                    <a:pt x="19337" y="5446"/>
                  </a:cubicBezTo>
                  <a:close/>
                  <a:moveTo>
                    <a:pt x="18290" y="14339"/>
                  </a:moveTo>
                  <a:cubicBezTo>
                    <a:pt x="17984" y="15062"/>
                    <a:pt x="17722" y="15618"/>
                    <a:pt x="17504" y="16174"/>
                  </a:cubicBezTo>
                  <a:cubicBezTo>
                    <a:pt x="18770" y="17452"/>
                    <a:pt x="18988" y="17396"/>
                    <a:pt x="19512" y="15729"/>
                  </a:cubicBezTo>
                  <a:cubicBezTo>
                    <a:pt x="19163" y="15340"/>
                    <a:pt x="18770" y="14895"/>
                    <a:pt x="18290" y="14339"/>
                  </a:cubicBezTo>
                  <a:close/>
                  <a:moveTo>
                    <a:pt x="14972" y="23899"/>
                  </a:moveTo>
                  <a:cubicBezTo>
                    <a:pt x="14841" y="24400"/>
                    <a:pt x="14754" y="24900"/>
                    <a:pt x="14623" y="25345"/>
                  </a:cubicBezTo>
                  <a:cubicBezTo>
                    <a:pt x="15190" y="26401"/>
                    <a:pt x="15802" y="26401"/>
                    <a:pt x="16413" y="25845"/>
                  </a:cubicBezTo>
                  <a:cubicBezTo>
                    <a:pt x="16849" y="25456"/>
                    <a:pt x="16762" y="24900"/>
                    <a:pt x="16544" y="24344"/>
                  </a:cubicBezTo>
                  <a:cubicBezTo>
                    <a:pt x="16194" y="23399"/>
                    <a:pt x="15627" y="23455"/>
                    <a:pt x="14972" y="23899"/>
                  </a:cubicBezTo>
                  <a:close/>
                  <a:moveTo>
                    <a:pt x="11480" y="26456"/>
                  </a:moveTo>
                  <a:cubicBezTo>
                    <a:pt x="10301" y="27012"/>
                    <a:pt x="9952" y="27457"/>
                    <a:pt x="9996" y="28402"/>
                  </a:cubicBezTo>
                  <a:cubicBezTo>
                    <a:pt x="10040" y="29013"/>
                    <a:pt x="10301" y="29458"/>
                    <a:pt x="10782" y="29569"/>
                  </a:cubicBezTo>
                  <a:cubicBezTo>
                    <a:pt x="11349" y="29680"/>
                    <a:pt x="11829" y="29569"/>
                    <a:pt x="12091" y="28846"/>
                  </a:cubicBezTo>
                  <a:cubicBezTo>
                    <a:pt x="12440" y="27901"/>
                    <a:pt x="12266" y="27068"/>
                    <a:pt x="11480" y="26456"/>
                  </a:cubicBezTo>
                  <a:close/>
                  <a:moveTo>
                    <a:pt x="11349" y="17230"/>
                  </a:moveTo>
                  <a:cubicBezTo>
                    <a:pt x="11960" y="16340"/>
                    <a:pt x="11873" y="15451"/>
                    <a:pt x="11349" y="14562"/>
                  </a:cubicBezTo>
                  <a:cubicBezTo>
                    <a:pt x="9952" y="14729"/>
                    <a:pt x="9559" y="15062"/>
                    <a:pt x="9647" y="15951"/>
                  </a:cubicBezTo>
                  <a:cubicBezTo>
                    <a:pt x="9734" y="16952"/>
                    <a:pt x="10214" y="17285"/>
                    <a:pt x="11349" y="17230"/>
                  </a:cubicBezTo>
                  <a:close/>
                  <a:moveTo>
                    <a:pt x="14186" y="10616"/>
                  </a:moveTo>
                  <a:cubicBezTo>
                    <a:pt x="13663" y="10115"/>
                    <a:pt x="13226" y="9337"/>
                    <a:pt x="12571" y="10060"/>
                  </a:cubicBezTo>
                  <a:cubicBezTo>
                    <a:pt x="12353" y="10338"/>
                    <a:pt x="12222" y="11060"/>
                    <a:pt x="12353" y="11283"/>
                  </a:cubicBezTo>
                  <a:cubicBezTo>
                    <a:pt x="12571" y="11727"/>
                    <a:pt x="13052" y="12227"/>
                    <a:pt x="13401" y="12283"/>
                  </a:cubicBezTo>
                  <a:cubicBezTo>
                    <a:pt x="14099" y="12283"/>
                    <a:pt x="14099" y="11449"/>
                    <a:pt x="14186" y="10616"/>
                  </a:cubicBezTo>
                  <a:close/>
                  <a:moveTo>
                    <a:pt x="2837" y="12339"/>
                  </a:moveTo>
                  <a:cubicBezTo>
                    <a:pt x="2226" y="11616"/>
                    <a:pt x="1527" y="11616"/>
                    <a:pt x="873" y="12172"/>
                  </a:cubicBezTo>
                  <a:cubicBezTo>
                    <a:pt x="0" y="12894"/>
                    <a:pt x="130" y="13895"/>
                    <a:pt x="436" y="15396"/>
                  </a:cubicBezTo>
                  <a:cubicBezTo>
                    <a:pt x="698" y="15507"/>
                    <a:pt x="1222" y="15729"/>
                    <a:pt x="1527" y="15896"/>
                  </a:cubicBezTo>
                  <a:cubicBezTo>
                    <a:pt x="3099" y="15006"/>
                    <a:pt x="3186" y="13784"/>
                    <a:pt x="2837" y="12339"/>
                  </a:cubicBezTo>
                  <a:close/>
                  <a:moveTo>
                    <a:pt x="13226" y="35294"/>
                  </a:moveTo>
                  <a:cubicBezTo>
                    <a:pt x="12790" y="35794"/>
                    <a:pt x="12702" y="36794"/>
                    <a:pt x="13095" y="37517"/>
                  </a:cubicBezTo>
                  <a:cubicBezTo>
                    <a:pt x="13575" y="38406"/>
                    <a:pt x="14012" y="38462"/>
                    <a:pt x="15234" y="37850"/>
                  </a:cubicBezTo>
                  <a:cubicBezTo>
                    <a:pt x="15409" y="37295"/>
                    <a:pt x="15583" y="36739"/>
                    <a:pt x="15758" y="36072"/>
                  </a:cubicBezTo>
                  <a:cubicBezTo>
                    <a:pt x="14667" y="34849"/>
                    <a:pt x="13881" y="34627"/>
                    <a:pt x="13226" y="35294"/>
                  </a:cubicBezTo>
                  <a:close/>
                  <a:moveTo>
                    <a:pt x="14012" y="30903"/>
                  </a:moveTo>
                  <a:cubicBezTo>
                    <a:pt x="14143" y="31681"/>
                    <a:pt x="14579" y="32014"/>
                    <a:pt x="15190" y="31959"/>
                  </a:cubicBezTo>
                  <a:cubicBezTo>
                    <a:pt x="15889" y="31848"/>
                    <a:pt x="16369" y="30958"/>
                    <a:pt x="16413" y="29569"/>
                  </a:cubicBezTo>
                  <a:cubicBezTo>
                    <a:pt x="15976" y="29291"/>
                    <a:pt x="15540" y="28957"/>
                    <a:pt x="15147" y="28679"/>
                  </a:cubicBezTo>
                  <a:cubicBezTo>
                    <a:pt x="14056" y="29346"/>
                    <a:pt x="13794" y="29902"/>
                    <a:pt x="14012" y="30903"/>
                  </a:cubicBezTo>
                  <a:close/>
                  <a:moveTo>
                    <a:pt x="10956" y="8059"/>
                  </a:moveTo>
                  <a:cubicBezTo>
                    <a:pt x="11742" y="7447"/>
                    <a:pt x="12309" y="6892"/>
                    <a:pt x="12004" y="5780"/>
                  </a:cubicBezTo>
                  <a:cubicBezTo>
                    <a:pt x="11829" y="5113"/>
                    <a:pt x="11436" y="4502"/>
                    <a:pt x="10738" y="4613"/>
                  </a:cubicBezTo>
                  <a:cubicBezTo>
                    <a:pt x="10214" y="4724"/>
                    <a:pt x="9603" y="4724"/>
                    <a:pt x="9472" y="5558"/>
                  </a:cubicBezTo>
                  <a:cubicBezTo>
                    <a:pt x="9341" y="6947"/>
                    <a:pt x="10127" y="7447"/>
                    <a:pt x="10956" y="8059"/>
                  </a:cubicBezTo>
                  <a:close/>
                  <a:moveTo>
                    <a:pt x="2924" y="20064"/>
                  </a:moveTo>
                  <a:cubicBezTo>
                    <a:pt x="2706" y="19342"/>
                    <a:pt x="2051" y="19064"/>
                    <a:pt x="1353" y="19397"/>
                  </a:cubicBezTo>
                  <a:cubicBezTo>
                    <a:pt x="567" y="19842"/>
                    <a:pt x="261" y="20565"/>
                    <a:pt x="567" y="21398"/>
                  </a:cubicBezTo>
                  <a:cubicBezTo>
                    <a:pt x="873" y="22176"/>
                    <a:pt x="1658" y="22677"/>
                    <a:pt x="2226" y="22399"/>
                  </a:cubicBezTo>
                  <a:cubicBezTo>
                    <a:pt x="2881" y="22065"/>
                    <a:pt x="3230" y="20954"/>
                    <a:pt x="2924" y="20064"/>
                  </a:cubicBezTo>
                  <a:close/>
                  <a:moveTo>
                    <a:pt x="2750" y="26012"/>
                  </a:moveTo>
                  <a:cubicBezTo>
                    <a:pt x="1746" y="28179"/>
                    <a:pt x="2008" y="28846"/>
                    <a:pt x="3972" y="29458"/>
                  </a:cubicBezTo>
                  <a:cubicBezTo>
                    <a:pt x="5020" y="28513"/>
                    <a:pt x="5194" y="28179"/>
                    <a:pt x="4932" y="27179"/>
                  </a:cubicBezTo>
                  <a:cubicBezTo>
                    <a:pt x="4627" y="26012"/>
                    <a:pt x="4277" y="25845"/>
                    <a:pt x="2750" y="26012"/>
                  </a:cubicBezTo>
                  <a:close/>
                  <a:moveTo>
                    <a:pt x="6940" y="20176"/>
                  </a:moveTo>
                  <a:cubicBezTo>
                    <a:pt x="7202" y="19397"/>
                    <a:pt x="6897" y="18786"/>
                    <a:pt x="6460" y="18230"/>
                  </a:cubicBezTo>
                  <a:cubicBezTo>
                    <a:pt x="5805" y="17952"/>
                    <a:pt x="5369" y="18397"/>
                    <a:pt x="5063" y="19064"/>
                  </a:cubicBezTo>
                  <a:cubicBezTo>
                    <a:pt x="4714" y="19731"/>
                    <a:pt x="4932" y="20342"/>
                    <a:pt x="5325" y="20954"/>
                  </a:cubicBezTo>
                  <a:cubicBezTo>
                    <a:pt x="6067" y="21176"/>
                    <a:pt x="6678" y="21009"/>
                    <a:pt x="6940" y="20176"/>
                  </a:cubicBezTo>
                  <a:close/>
                  <a:moveTo>
                    <a:pt x="7770" y="32403"/>
                  </a:moveTo>
                  <a:cubicBezTo>
                    <a:pt x="6809" y="32681"/>
                    <a:pt x="6591" y="33682"/>
                    <a:pt x="6460" y="34905"/>
                  </a:cubicBezTo>
                  <a:cubicBezTo>
                    <a:pt x="6984" y="35294"/>
                    <a:pt x="7464" y="35683"/>
                    <a:pt x="7988" y="36127"/>
                  </a:cubicBezTo>
                  <a:cubicBezTo>
                    <a:pt x="9210" y="34960"/>
                    <a:pt x="9516" y="34460"/>
                    <a:pt x="9341" y="33682"/>
                  </a:cubicBezTo>
                  <a:cubicBezTo>
                    <a:pt x="9166" y="32959"/>
                    <a:pt x="8337" y="32237"/>
                    <a:pt x="7770" y="32403"/>
                  </a:cubicBezTo>
                  <a:close/>
                  <a:moveTo>
                    <a:pt x="10651" y="19842"/>
                  </a:moveTo>
                  <a:cubicBezTo>
                    <a:pt x="10083" y="20120"/>
                    <a:pt x="9690" y="21120"/>
                    <a:pt x="9865" y="21787"/>
                  </a:cubicBezTo>
                  <a:cubicBezTo>
                    <a:pt x="10083" y="22566"/>
                    <a:pt x="11044" y="23010"/>
                    <a:pt x="11698" y="22732"/>
                  </a:cubicBezTo>
                  <a:cubicBezTo>
                    <a:pt x="12309" y="22454"/>
                    <a:pt x="12397" y="21899"/>
                    <a:pt x="12091" y="20898"/>
                  </a:cubicBezTo>
                  <a:cubicBezTo>
                    <a:pt x="11786" y="19898"/>
                    <a:pt x="11305" y="19564"/>
                    <a:pt x="10651" y="19842"/>
                  </a:cubicBezTo>
                  <a:close/>
                  <a:moveTo>
                    <a:pt x="97693" y="22788"/>
                  </a:moveTo>
                  <a:cubicBezTo>
                    <a:pt x="97911" y="23899"/>
                    <a:pt x="98915" y="24289"/>
                    <a:pt x="100400" y="24122"/>
                  </a:cubicBezTo>
                  <a:cubicBezTo>
                    <a:pt x="101185" y="21843"/>
                    <a:pt x="101273" y="20620"/>
                    <a:pt x="100356" y="20176"/>
                  </a:cubicBezTo>
                  <a:cubicBezTo>
                    <a:pt x="99701" y="19842"/>
                    <a:pt x="98741" y="19842"/>
                    <a:pt x="98086" y="20231"/>
                  </a:cubicBezTo>
                  <a:cubicBezTo>
                    <a:pt x="97257" y="20676"/>
                    <a:pt x="97475" y="21899"/>
                    <a:pt x="97693" y="22788"/>
                  </a:cubicBezTo>
                  <a:close/>
                  <a:moveTo>
                    <a:pt x="103499" y="14506"/>
                  </a:moveTo>
                  <a:cubicBezTo>
                    <a:pt x="102888" y="13617"/>
                    <a:pt x="102582" y="12227"/>
                    <a:pt x="101404" y="12839"/>
                  </a:cubicBezTo>
                  <a:cubicBezTo>
                    <a:pt x="100793" y="13172"/>
                    <a:pt x="100225" y="13839"/>
                    <a:pt x="100443" y="14895"/>
                  </a:cubicBezTo>
                  <a:cubicBezTo>
                    <a:pt x="100705" y="16285"/>
                    <a:pt x="101447" y="16618"/>
                    <a:pt x="102582" y="16452"/>
                  </a:cubicBezTo>
                  <a:cubicBezTo>
                    <a:pt x="102844" y="15896"/>
                    <a:pt x="103150" y="15229"/>
                    <a:pt x="103499" y="14506"/>
                  </a:cubicBezTo>
                  <a:close/>
                  <a:moveTo>
                    <a:pt x="99876" y="34238"/>
                  </a:moveTo>
                  <a:cubicBezTo>
                    <a:pt x="99527" y="34849"/>
                    <a:pt x="99396" y="35905"/>
                    <a:pt x="99527" y="36572"/>
                  </a:cubicBezTo>
                  <a:cubicBezTo>
                    <a:pt x="99789" y="37795"/>
                    <a:pt x="101142" y="37962"/>
                    <a:pt x="103150" y="37239"/>
                  </a:cubicBezTo>
                  <a:cubicBezTo>
                    <a:pt x="103717" y="35016"/>
                    <a:pt x="103630" y="34349"/>
                    <a:pt x="102757" y="33626"/>
                  </a:cubicBezTo>
                  <a:cubicBezTo>
                    <a:pt x="102058" y="33070"/>
                    <a:pt x="100443" y="33237"/>
                    <a:pt x="99876" y="34238"/>
                  </a:cubicBezTo>
                  <a:close/>
                  <a:moveTo>
                    <a:pt x="102757" y="5224"/>
                  </a:moveTo>
                  <a:cubicBezTo>
                    <a:pt x="103237" y="4668"/>
                    <a:pt x="103717" y="4168"/>
                    <a:pt x="104372" y="3446"/>
                  </a:cubicBezTo>
                  <a:cubicBezTo>
                    <a:pt x="104154" y="2556"/>
                    <a:pt x="104066" y="1500"/>
                    <a:pt x="103630" y="666"/>
                  </a:cubicBezTo>
                  <a:cubicBezTo>
                    <a:pt x="103543" y="389"/>
                    <a:pt x="103368" y="166"/>
                    <a:pt x="103193" y="0"/>
                  </a:cubicBezTo>
                  <a:cubicBezTo>
                    <a:pt x="100487" y="0"/>
                    <a:pt x="100487" y="0"/>
                    <a:pt x="100487" y="0"/>
                  </a:cubicBezTo>
                  <a:cubicBezTo>
                    <a:pt x="99701" y="833"/>
                    <a:pt x="99658" y="2556"/>
                    <a:pt x="100443" y="3779"/>
                  </a:cubicBezTo>
                  <a:cubicBezTo>
                    <a:pt x="101011" y="4779"/>
                    <a:pt x="101753" y="5335"/>
                    <a:pt x="102757" y="5224"/>
                  </a:cubicBezTo>
                  <a:close/>
                  <a:moveTo>
                    <a:pt x="54128" y="101602"/>
                  </a:moveTo>
                  <a:cubicBezTo>
                    <a:pt x="54696" y="101435"/>
                    <a:pt x="55132" y="100490"/>
                    <a:pt x="55001" y="99823"/>
                  </a:cubicBezTo>
                  <a:cubicBezTo>
                    <a:pt x="54827" y="98934"/>
                    <a:pt x="54041" y="98545"/>
                    <a:pt x="53255" y="98879"/>
                  </a:cubicBezTo>
                  <a:cubicBezTo>
                    <a:pt x="52600" y="99157"/>
                    <a:pt x="52382" y="99712"/>
                    <a:pt x="52600" y="100490"/>
                  </a:cubicBezTo>
                  <a:cubicBezTo>
                    <a:pt x="52819" y="101324"/>
                    <a:pt x="53561" y="101824"/>
                    <a:pt x="54128" y="101602"/>
                  </a:cubicBezTo>
                  <a:close/>
                  <a:moveTo>
                    <a:pt x="53168" y="112941"/>
                  </a:moveTo>
                  <a:cubicBezTo>
                    <a:pt x="53866" y="114330"/>
                    <a:pt x="54041" y="114330"/>
                    <a:pt x="54958" y="113163"/>
                  </a:cubicBezTo>
                  <a:cubicBezTo>
                    <a:pt x="54870" y="112774"/>
                    <a:pt x="54783" y="112329"/>
                    <a:pt x="54696" y="111940"/>
                  </a:cubicBezTo>
                  <a:cubicBezTo>
                    <a:pt x="53954" y="111773"/>
                    <a:pt x="53430" y="111885"/>
                    <a:pt x="53168" y="112941"/>
                  </a:cubicBezTo>
                  <a:close/>
                  <a:moveTo>
                    <a:pt x="95729" y="12394"/>
                  </a:moveTo>
                  <a:cubicBezTo>
                    <a:pt x="96646" y="12339"/>
                    <a:pt x="97300" y="11838"/>
                    <a:pt x="97562" y="10616"/>
                  </a:cubicBezTo>
                  <a:cubicBezTo>
                    <a:pt x="97911" y="9004"/>
                    <a:pt x="97693" y="8392"/>
                    <a:pt x="95816" y="6947"/>
                  </a:cubicBezTo>
                  <a:cubicBezTo>
                    <a:pt x="94201" y="7892"/>
                    <a:pt x="93852" y="8503"/>
                    <a:pt x="94070" y="10060"/>
                  </a:cubicBezTo>
                  <a:cubicBezTo>
                    <a:pt x="94288" y="11338"/>
                    <a:pt x="94987" y="12394"/>
                    <a:pt x="95729" y="12394"/>
                  </a:cubicBezTo>
                  <a:close/>
                  <a:moveTo>
                    <a:pt x="117948" y="8559"/>
                  </a:moveTo>
                  <a:cubicBezTo>
                    <a:pt x="119083" y="8114"/>
                    <a:pt x="119476" y="6947"/>
                    <a:pt x="119345" y="5502"/>
                  </a:cubicBezTo>
                  <a:cubicBezTo>
                    <a:pt x="118079" y="3946"/>
                    <a:pt x="117468" y="3723"/>
                    <a:pt x="116551" y="4557"/>
                  </a:cubicBezTo>
                  <a:cubicBezTo>
                    <a:pt x="115940" y="5113"/>
                    <a:pt x="115591" y="5780"/>
                    <a:pt x="115896" y="6780"/>
                  </a:cubicBezTo>
                  <a:cubicBezTo>
                    <a:pt x="116158" y="7836"/>
                    <a:pt x="117206" y="8837"/>
                    <a:pt x="117948" y="8559"/>
                  </a:cubicBezTo>
                  <a:close/>
                  <a:moveTo>
                    <a:pt x="115329" y="23899"/>
                  </a:moveTo>
                  <a:cubicBezTo>
                    <a:pt x="117162" y="25789"/>
                    <a:pt x="117424" y="25734"/>
                    <a:pt x="118210" y="23288"/>
                  </a:cubicBezTo>
                  <a:cubicBezTo>
                    <a:pt x="117686" y="22732"/>
                    <a:pt x="117162" y="22121"/>
                    <a:pt x="116464" y="21287"/>
                  </a:cubicBezTo>
                  <a:cubicBezTo>
                    <a:pt x="116027" y="22343"/>
                    <a:pt x="115678" y="23177"/>
                    <a:pt x="115329" y="23899"/>
                  </a:cubicBezTo>
                  <a:close/>
                  <a:moveTo>
                    <a:pt x="112098" y="8615"/>
                  </a:moveTo>
                  <a:cubicBezTo>
                    <a:pt x="112579" y="8226"/>
                    <a:pt x="113190" y="7503"/>
                    <a:pt x="113190" y="6892"/>
                  </a:cubicBezTo>
                  <a:cubicBezTo>
                    <a:pt x="113190" y="5391"/>
                    <a:pt x="112317" y="4891"/>
                    <a:pt x="111182" y="4891"/>
                  </a:cubicBezTo>
                  <a:cubicBezTo>
                    <a:pt x="110352" y="5780"/>
                    <a:pt x="109916" y="6836"/>
                    <a:pt x="110483" y="8114"/>
                  </a:cubicBezTo>
                  <a:cubicBezTo>
                    <a:pt x="110876" y="8948"/>
                    <a:pt x="111531" y="9115"/>
                    <a:pt x="112098" y="8615"/>
                  </a:cubicBezTo>
                  <a:close/>
                  <a:moveTo>
                    <a:pt x="112011" y="23121"/>
                  </a:moveTo>
                  <a:cubicBezTo>
                    <a:pt x="112710" y="22899"/>
                    <a:pt x="113015" y="22176"/>
                    <a:pt x="112710" y="21232"/>
                  </a:cubicBezTo>
                  <a:cubicBezTo>
                    <a:pt x="112491" y="20453"/>
                    <a:pt x="112011" y="20064"/>
                    <a:pt x="111444" y="20509"/>
                  </a:cubicBezTo>
                  <a:cubicBezTo>
                    <a:pt x="111051" y="20787"/>
                    <a:pt x="110833" y="21454"/>
                    <a:pt x="110309" y="22343"/>
                  </a:cubicBezTo>
                  <a:cubicBezTo>
                    <a:pt x="111138" y="22732"/>
                    <a:pt x="111618" y="23232"/>
                    <a:pt x="112011" y="23121"/>
                  </a:cubicBezTo>
                  <a:close/>
                  <a:moveTo>
                    <a:pt x="108912" y="27623"/>
                  </a:moveTo>
                  <a:cubicBezTo>
                    <a:pt x="109086" y="28957"/>
                    <a:pt x="109217" y="30125"/>
                    <a:pt x="110309" y="30125"/>
                  </a:cubicBezTo>
                  <a:cubicBezTo>
                    <a:pt x="110658" y="30125"/>
                    <a:pt x="111225" y="29735"/>
                    <a:pt x="111400" y="29291"/>
                  </a:cubicBezTo>
                  <a:cubicBezTo>
                    <a:pt x="111967" y="28012"/>
                    <a:pt x="111313" y="27234"/>
                    <a:pt x="110396" y="26345"/>
                  </a:cubicBezTo>
                  <a:cubicBezTo>
                    <a:pt x="109872" y="26790"/>
                    <a:pt x="109348" y="27234"/>
                    <a:pt x="108912" y="27623"/>
                  </a:cubicBezTo>
                  <a:close/>
                  <a:moveTo>
                    <a:pt x="31124" y="19119"/>
                  </a:moveTo>
                  <a:cubicBezTo>
                    <a:pt x="30469" y="18953"/>
                    <a:pt x="30163" y="19286"/>
                    <a:pt x="29552" y="20954"/>
                  </a:cubicBezTo>
                  <a:cubicBezTo>
                    <a:pt x="30163" y="22566"/>
                    <a:pt x="30556" y="22843"/>
                    <a:pt x="31516" y="22566"/>
                  </a:cubicBezTo>
                  <a:cubicBezTo>
                    <a:pt x="32128" y="22399"/>
                    <a:pt x="32433" y="21899"/>
                    <a:pt x="32433" y="21120"/>
                  </a:cubicBezTo>
                  <a:cubicBezTo>
                    <a:pt x="32433" y="20287"/>
                    <a:pt x="31778" y="19342"/>
                    <a:pt x="31124" y="19119"/>
                  </a:cubicBezTo>
                  <a:close/>
                  <a:moveTo>
                    <a:pt x="23528" y="7281"/>
                  </a:moveTo>
                  <a:cubicBezTo>
                    <a:pt x="24052" y="7058"/>
                    <a:pt x="24357" y="6113"/>
                    <a:pt x="24139" y="5446"/>
                  </a:cubicBezTo>
                  <a:cubicBezTo>
                    <a:pt x="23965" y="4835"/>
                    <a:pt x="23310" y="4446"/>
                    <a:pt x="22830" y="4668"/>
                  </a:cubicBezTo>
                  <a:cubicBezTo>
                    <a:pt x="22306" y="4835"/>
                    <a:pt x="21913" y="5613"/>
                    <a:pt x="22044" y="6169"/>
                  </a:cubicBezTo>
                  <a:cubicBezTo>
                    <a:pt x="22175" y="6947"/>
                    <a:pt x="22917" y="7503"/>
                    <a:pt x="23528" y="7281"/>
                  </a:cubicBezTo>
                  <a:close/>
                  <a:moveTo>
                    <a:pt x="30993" y="9448"/>
                  </a:moveTo>
                  <a:cubicBezTo>
                    <a:pt x="31778" y="9115"/>
                    <a:pt x="32084" y="7892"/>
                    <a:pt x="31778" y="6669"/>
                  </a:cubicBezTo>
                  <a:cubicBezTo>
                    <a:pt x="31516" y="5780"/>
                    <a:pt x="30469" y="5169"/>
                    <a:pt x="29727" y="5502"/>
                  </a:cubicBezTo>
                  <a:cubicBezTo>
                    <a:pt x="29072" y="5836"/>
                    <a:pt x="28592" y="7559"/>
                    <a:pt x="28897" y="8503"/>
                  </a:cubicBezTo>
                  <a:cubicBezTo>
                    <a:pt x="29159" y="9393"/>
                    <a:pt x="30207" y="9837"/>
                    <a:pt x="30993" y="9448"/>
                  </a:cubicBezTo>
                  <a:close/>
                  <a:moveTo>
                    <a:pt x="25667" y="15507"/>
                  </a:moveTo>
                  <a:cubicBezTo>
                    <a:pt x="26409" y="17119"/>
                    <a:pt x="26627" y="17119"/>
                    <a:pt x="27675" y="15785"/>
                  </a:cubicBezTo>
                  <a:cubicBezTo>
                    <a:pt x="27588" y="15340"/>
                    <a:pt x="27457" y="14840"/>
                    <a:pt x="27369" y="14395"/>
                  </a:cubicBezTo>
                  <a:cubicBezTo>
                    <a:pt x="26540" y="14228"/>
                    <a:pt x="25929" y="14339"/>
                    <a:pt x="25667" y="15507"/>
                  </a:cubicBezTo>
                  <a:close/>
                  <a:moveTo>
                    <a:pt x="26758" y="2779"/>
                  </a:moveTo>
                  <a:cubicBezTo>
                    <a:pt x="27326" y="2556"/>
                    <a:pt x="27850" y="1500"/>
                    <a:pt x="27719" y="778"/>
                  </a:cubicBezTo>
                  <a:cubicBezTo>
                    <a:pt x="27675" y="444"/>
                    <a:pt x="27544" y="222"/>
                    <a:pt x="27369" y="0"/>
                  </a:cubicBezTo>
                  <a:cubicBezTo>
                    <a:pt x="25230" y="0"/>
                    <a:pt x="25230" y="0"/>
                    <a:pt x="25230" y="0"/>
                  </a:cubicBezTo>
                  <a:cubicBezTo>
                    <a:pt x="24881" y="333"/>
                    <a:pt x="24838" y="889"/>
                    <a:pt x="25012" y="1556"/>
                  </a:cubicBezTo>
                  <a:cubicBezTo>
                    <a:pt x="25274" y="2389"/>
                    <a:pt x="26060" y="3001"/>
                    <a:pt x="26758" y="2779"/>
                  </a:cubicBezTo>
                  <a:close/>
                  <a:moveTo>
                    <a:pt x="24445" y="25622"/>
                  </a:moveTo>
                  <a:cubicBezTo>
                    <a:pt x="24969" y="26123"/>
                    <a:pt x="25449" y="26679"/>
                    <a:pt x="25885" y="25900"/>
                  </a:cubicBezTo>
                  <a:cubicBezTo>
                    <a:pt x="26104" y="25456"/>
                    <a:pt x="26234" y="24733"/>
                    <a:pt x="26104" y="24233"/>
                  </a:cubicBezTo>
                  <a:cubicBezTo>
                    <a:pt x="25929" y="23344"/>
                    <a:pt x="25274" y="23455"/>
                    <a:pt x="24488" y="23677"/>
                  </a:cubicBezTo>
                  <a:cubicBezTo>
                    <a:pt x="24445" y="24400"/>
                    <a:pt x="24445" y="25067"/>
                    <a:pt x="24445" y="25622"/>
                  </a:cubicBezTo>
                  <a:close/>
                  <a:moveTo>
                    <a:pt x="26409" y="12450"/>
                  </a:moveTo>
                  <a:cubicBezTo>
                    <a:pt x="26977" y="12116"/>
                    <a:pt x="27282" y="11060"/>
                    <a:pt x="26977" y="10226"/>
                  </a:cubicBezTo>
                  <a:cubicBezTo>
                    <a:pt x="26715" y="9337"/>
                    <a:pt x="25929" y="8893"/>
                    <a:pt x="25230" y="9282"/>
                  </a:cubicBezTo>
                  <a:cubicBezTo>
                    <a:pt x="24532" y="9615"/>
                    <a:pt x="24139" y="10671"/>
                    <a:pt x="24445" y="11560"/>
                  </a:cubicBezTo>
                  <a:cubicBezTo>
                    <a:pt x="24750" y="12394"/>
                    <a:pt x="25754" y="12839"/>
                    <a:pt x="26409" y="12450"/>
                  </a:cubicBezTo>
                  <a:close/>
                  <a:moveTo>
                    <a:pt x="30600" y="15340"/>
                  </a:moveTo>
                  <a:cubicBezTo>
                    <a:pt x="30949" y="16007"/>
                    <a:pt x="31604" y="16174"/>
                    <a:pt x="32128" y="15785"/>
                  </a:cubicBezTo>
                  <a:cubicBezTo>
                    <a:pt x="32651" y="15451"/>
                    <a:pt x="33044" y="14895"/>
                    <a:pt x="32957" y="14062"/>
                  </a:cubicBezTo>
                  <a:cubicBezTo>
                    <a:pt x="32870" y="13228"/>
                    <a:pt x="32477" y="12950"/>
                    <a:pt x="31036" y="12839"/>
                  </a:cubicBezTo>
                  <a:cubicBezTo>
                    <a:pt x="30469" y="13617"/>
                    <a:pt x="30076" y="14395"/>
                    <a:pt x="30600" y="15340"/>
                  </a:cubicBezTo>
                  <a:close/>
                  <a:moveTo>
                    <a:pt x="42386" y="98156"/>
                  </a:moveTo>
                  <a:cubicBezTo>
                    <a:pt x="43128" y="98545"/>
                    <a:pt x="43521" y="98267"/>
                    <a:pt x="44132" y="97044"/>
                  </a:cubicBezTo>
                  <a:cubicBezTo>
                    <a:pt x="43914" y="96544"/>
                    <a:pt x="43739" y="95988"/>
                    <a:pt x="43521" y="95544"/>
                  </a:cubicBezTo>
                  <a:cubicBezTo>
                    <a:pt x="42473" y="95266"/>
                    <a:pt x="42080" y="95488"/>
                    <a:pt x="41818" y="96377"/>
                  </a:cubicBezTo>
                  <a:cubicBezTo>
                    <a:pt x="41644" y="97156"/>
                    <a:pt x="41862" y="97878"/>
                    <a:pt x="42386" y="98156"/>
                  </a:cubicBezTo>
                  <a:close/>
                  <a:moveTo>
                    <a:pt x="47580" y="103992"/>
                  </a:moveTo>
                  <a:cubicBezTo>
                    <a:pt x="48279" y="103714"/>
                    <a:pt x="48497" y="102992"/>
                    <a:pt x="48410" y="102102"/>
                  </a:cubicBezTo>
                  <a:cubicBezTo>
                    <a:pt x="47668" y="101157"/>
                    <a:pt x="47275" y="101046"/>
                    <a:pt x="46707" y="101547"/>
                  </a:cubicBezTo>
                  <a:cubicBezTo>
                    <a:pt x="46315" y="101880"/>
                    <a:pt x="46140" y="102269"/>
                    <a:pt x="46315" y="102936"/>
                  </a:cubicBezTo>
                  <a:cubicBezTo>
                    <a:pt x="46489" y="103547"/>
                    <a:pt x="47100" y="104214"/>
                    <a:pt x="47580" y="103992"/>
                  </a:cubicBezTo>
                  <a:close/>
                  <a:moveTo>
                    <a:pt x="35052" y="112830"/>
                  </a:moveTo>
                  <a:cubicBezTo>
                    <a:pt x="35183" y="113496"/>
                    <a:pt x="35794" y="113719"/>
                    <a:pt x="36755" y="113608"/>
                  </a:cubicBezTo>
                  <a:cubicBezTo>
                    <a:pt x="37235" y="112218"/>
                    <a:pt x="37235" y="111496"/>
                    <a:pt x="36711" y="111162"/>
                  </a:cubicBezTo>
                  <a:cubicBezTo>
                    <a:pt x="36318" y="110940"/>
                    <a:pt x="35707" y="110995"/>
                    <a:pt x="35314" y="111218"/>
                  </a:cubicBezTo>
                  <a:cubicBezTo>
                    <a:pt x="34790" y="111496"/>
                    <a:pt x="34921" y="112218"/>
                    <a:pt x="35052" y="112830"/>
                  </a:cubicBezTo>
                  <a:close/>
                  <a:moveTo>
                    <a:pt x="38195" y="101936"/>
                  </a:moveTo>
                  <a:cubicBezTo>
                    <a:pt x="38501" y="101602"/>
                    <a:pt x="38763" y="101324"/>
                    <a:pt x="39199" y="100880"/>
                  </a:cubicBezTo>
                  <a:cubicBezTo>
                    <a:pt x="39068" y="100324"/>
                    <a:pt x="38981" y="99657"/>
                    <a:pt x="38719" y="99101"/>
                  </a:cubicBezTo>
                  <a:cubicBezTo>
                    <a:pt x="38326" y="98323"/>
                    <a:pt x="37366" y="98156"/>
                    <a:pt x="36798" y="98712"/>
                  </a:cubicBezTo>
                  <a:cubicBezTo>
                    <a:pt x="36318" y="99212"/>
                    <a:pt x="36275" y="100268"/>
                    <a:pt x="36755" y="101046"/>
                  </a:cubicBezTo>
                  <a:cubicBezTo>
                    <a:pt x="37104" y="101658"/>
                    <a:pt x="37584" y="102047"/>
                    <a:pt x="38195" y="101936"/>
                  </a:cubicBezTo>
                  <a:close/>
                  <a:moveTo>
                    <a:pt x="48235" y="98656"/>
                  </a:moveTo>
                  <a:cubicBezTo>
                    <a:pt x="49370" y="98156"/>
                    <a:pt x="49807" y="97600"/>
                    <a:pt x="49763" y="96711"/>
                  </a:cubicBezTo>
                  <a:cubicBezTo>
                    <a:pt x="49763" y="95988"/>
                    <a:pt x="49327" y="95433"/>
                    <a:pt x="48715" y="95321"/>
                  </a:cubicBezTo>
                  <a:cubicBezTo>
                    <a:pt x="48104" y="95210"/>
                    <a:pt x="47624" y="95433"/>
                    <a:pt x="47319" y="96211"/>
                  </a:cubicBezTo>
                  <a:cubicBezTo>
                    <a:pt x="47013" y="97044"/>
                    <a:pt x="47188" y="97545"/>
                    <a:pt x="48235" y="98656"/>
                  </a:cubicBezTo>
                  <a:close/>
                  <a:moveTo>
                    <a:pt x="94419" y="29569"/>
                  </a:moveTo>
                  <a:cubicBezTo>
                    <a:pt x="94070" y="28457"/>
                    <a:pt x="93153" y="28068"/>
                    <a:pt x="92149" y="28568"/>
                  </a:cubicBezTo>
                  <a:cubicBezTo>
                    <a:pt x="90971" y="29180"/>
                    <a:pt x="90534" y="30236"/>
                    <a:pt x="90971" y="31403"/>
                  </a:cubicBezTo>
                  <a:cubicBezTo>
                    <a:pt x="91407" y="32570"/>
                    <a:pt x="92542" y="33293"/>
                    <a:pt x="93372" y="32848"/>
                  </a:cubicBezTo>
                  <a:cubicBezTo>
                    <a:pt x="94288" y="32403"/>
                    <a:pt x="94812" y="30792"/>
                    <a:pt x="94419" y="29569"/>
                  </a:cubicBezTo>
                  <a:close/>
                  <a:moveTo>
                    <a:pt x="94245" y="18452"/>
                  </a:moveTo>
                  <a:cubicBezTo>
                    <a:pt x="93372" y="17341"/>
                    <a:pt x="92411" y="17396"/>
                    <a:pt x="91451" y="18175"/>
                  </a:cubicBezTo>
                  <a:cubicBezTo>
                    <a:pt x="90229" y="19175"/>
                    <a:pt x="90360" y="20620"/>
                    <a:pt x="90796" y="22788"/>
                  </a:cubicBezTo>
                  <a:cubicBezTo>
                    <a:pt x="91233" y="23010"/>
                    <a:pt x="91931" y="23288"/>
                    <a:pt x="92368" y="23510"/>
                  </a:cubicBezTo>
                  <a:cubicBezTo>
                    <a:pt x="94638" y="22232"/>
                    <a:pt x="94769" y="20509"/>
                    <a:pt x="94245" y="18452"/>
                  </a:cubicBezTo>
                  <a:close/>
                  <a:moveTo>
                    <a:pt x="94157" y="38073"/>
                  </a:moveTo>
                  <a:cubicBezTo>
                    <a:pt x="92717" y="41130"/>
                    <a:pt x="93066" y="42186"/>
                    <a:pt x="95860" y="43019"/>
                  </a:cubicBezTo>
                  <a:cubicBezTo>
                    <a:pt x="97388" y="41685"/>
                    <a:pt x="97650" y="41130"/>
                    <a:pt x="97257" y="39740"/>
                  </a:cubicBezTo>
                  <a:cubicBezTo>
                    <a:pt x="96820" y="38073"/>
                    <a:pt x="96296" y="37795"/>
                    <a:pt x="94157" y="38073"/>
                  </a:cubicBezTo>
                  <a:close/>
                  <a:moveTo>
                    <a:pt x="58057" y="116109"/>
                  </a:moveTo>
                  <a:cubicBezTo>
                    <a:pt x="57446" y="115942"/>
                    <a:pt x="57184" y="116276"/>
                    <a:pt x="56660" y="117776"/>
                  </a:cubicBezTo>
                  <a:cubicBezTo>
                    <a:pt x="57184" y="119166"/>
                    <a:pt x="57533" y="119444"/>
                    <a:pt x="58406" y="119166"/>
                  </a:cubicBezTo>
                  <a:cubicBezTo>
                    <a:pt x="58930" y="118999"/>
                    <a:pt x="59192" y="118554"/>
                    <a:pt x="59192" y="117887"/>
                  </a:cubicBezTo>
                  <a:cubicBezTo>
                    <a:pt x="59192" y="117165"/>
                    <a:pt x="58624" y="116276"/>
                    <a:pt x="58057" y="116109"/>
                  </a:cubicBezTo>
                  <a:close/>
                  <a:moveTo>
                    <a:pt x="57970" y="110551"/>
                  </a:moveTo>
                  <a:cubicBezTo>
                    <a:pt x="57446" y="111218"/>
                    <a:pt x="57097" y="111940"/>
                    <a:pt x="57577" y="112774"/>
                  </a:cubicBezTo>
                  <a:cubicBezTo>
                    <a:pt x="57882" y="113330"/>
                    <a:pt x="58450" y="113496"/>
                    <a:pt x="58930" y="113163"/>
                  </a:cubicBezTo>
                  <a:cubicBezTo>
                    <a:pt x="59367" y="112830"/>
                    <a:pt x="59759" y="112385"/>
                    <a:pt x="59672" y="111607"/>
                  </a:cubicBezTo>
                  <a:cubicBezTo>
                    <a:pt x="59585" y="110884"/>
                    <a:pt x="59236" y="110662"/>
                    <a:pt x="57970" y="110551"/>
                  </a:cubicBezTo>
                  <a:close/>
                  <a:moveTo>
                    <a:pt x="50767" y="111718"/>
                  </a:moveTo>
                  <a:cubicBezTo>
                    <a:pt x="50985" y="110829"/>
                    <a:pt x="50592" y="110273"/>
                    <a:pt x="49894" y="109939"/>
                  </a:cubicBezTo>
                  <a:cubicBezTo>
                    <a:pt x="49196" y="110328"/>
                    <a:pt x="48715" y="110829"/>
                    <a:pt x="48934" y="111773"/>
                  </a:cubicBezTo>
                  <a:cubicBezTo>
                    <a:pt x="49021" y="112163"/>
                    <a:pt x="49457" y="112496"/>
                    <a:pt x="49763" y="112607"/>
                  </a:cubicBezTo>
                  <a:cubicBezTo>
                    <a:pt x="50287" y="112830"/>
                    <a:pt x="50680" y="112274"/>
                    <a:pt x="50767" y="111718"/>
                  </a:cubicBezTo>
                  <a:close/>
                  <a:moveTo>
                    <a:pt x="100181" y="29680"/>
                  </a:moveTo>
                  <a:cubicBezTo>
                    <a:pt x="100531" y="28568"/>
                    <a:pt x="100094" y="27679"/>
                    <a:pt x="99483" y="26901"/>
                  </a:cubicBezTo>
                  <a:cubicBezTo>
                    <a:pt x="98523" y="26512"/>
                    <a:pt x="97911" y="27068"/>
                    <a:pt x="97431" y="28068"/>
                  </a:cubicBezTo>
                  <a:cubicBezTo>
                    <a:pt x="96951" y="29069"/>
                    <a:pt x="97257" y="29902"/>
                    <a:pt x="97824" y="30792"/>
                  </a:cubicBezTo>
                  <a:cubicBezTo>
                    <a:pt x="98872" y="31125"/>
                    <a:pt x="99745" y="30847"/>
                    <a:pt x="100181" y="29680"/>
                  </a:cubicBezTo>
                  <a:close/>
                  <a:moveTo>
                    <a:pt x="57926" y="107549"/>
                  </a:moveTo>
                  <a:cubicBezTo>
                    <a:pt x="58624" y="107271"/>
                    <a:pt x="58886" y="106160"/>
                    <a:pt x="58624" y="105104"/>
                  </a:cubicBezTo>
                  <a:cubicBezTo>
                    <a:pt x="58363" y="104270"/>
                    <a:pt x="57446" y="103714"/>
                    <a:pt x="56791" y="104048"/>
                  </a:cubicBezTo>
                  <a:cubicBezTo>
                    <a:pt x="56224" y="104326"/>
                    <a:pt x="55787" y="105826"/>
                    <a:pt x="56093" y="106716"/>
                  </a:cubicBezTo>
                  <a:cubicBezTo>
                    <a:pt x="56311" y="107494"/>
                    <a:pt x="57228" y="107883"/>
                    <a:pt x="57926" y="107549"/>
                  </a:cubicBezTo>
                  <a:close/>
                  <a:moveTo>
                    <a:pt x="50680" y="115386"/>
                  </a:moveTo>
                  <a:cubicBezTo>
                    <a:pt x="50112" y="116776"/>
                    <a:pt x="50156" y="117332"/>
                    <a:pt x="50767" y="117610"/>
                  </a:cubicBezTo>
                  <a:cubicBezTo>
                    <a:pt x="51247" y="117887"/>
                    <a:pt x="51596" y="117554"/>
                    <a:pt x="51815" y="117054"/>
                  </a:cubicBezTo>
                  <a:cubicBezTo>
                    <a:pt x="52077" y="116331"/>
                    <a:pt x="51640" y="115720"/>
                    <a:pt x="50680" y="115386"/>
                  </a:cubicBezTo>
                  <a:close/>
                  <a:moveTo>
                    <a:pt x="105943" y="12227"/>
                  </a:moveTo>
                  <a:cubicBezTo>
                    <a:pt x="107035" y="11449"/>
                    <a:pt x="107864" y="10616"/>
                    <a:pt x="107428" y="9059"/>
                  </a:cubicBezTo>
                  <a:cubicBezTo>
                    <a:pt x="107166" y="8059"/>
                    <a:pt x="106598" y="7169"/>
                    <a:pt x="105594" y="7336"/>
                  </a:cubicBezTo>
                  <a:cubicBezTo>
                    <a:pt x="104852" y="7503"/>
                    <a:pt x="103935" y="7503"/>
                    <a:pt x="103805" y="8726"/>
                  </a:cubicBezTo>
                  <a:cubicBezTo>
                    <a:pt x="103586" y="10671"/>
                    <a:pt x="104721" y="11394"/>
                    <a:pt x="105943" y="12227"/>
                  </a:cubicBezTo>
                  <a:close/>
                  <a:moveTo>
                    <a:pt x="50680" y="103270"/>
                  </a:moveTo>
                  <a:cubicBezTo>
                    <a:pt x="50243" y="103436"/>
                    <a:pt x="49894" y="104159"/>
                    <a:pt x="49981" y="104659"/>
                  </a:cubicBezTo>
                  <a:cubicBezTo>
                    <a:pt x="50112" y="105326"/>
                    <a:pt x="50767" y="105826"/>
                    <a:pt x="51291" y="105604"/>
                  </a:cubicBezTo>
                  <a:cubicBezTo>
                    <a:pt x="51727" y="105382"/>
                    <a:pt x="52033" y="104603"/>
                    <a:pt x="51858" y="103992"/>
                  </a:cubicBezTo>
                  <a:cubicBezTo>
                    <a:pt x="51684" y="103436"/>
                    <a:pt x="51116" y="103103"/>
                    <a:pt x="50680" y="103270"/>
                  </a:cubicBezTo>
                  <a:close/>
                  <a:moveTo>
                    <a:pt x="53037" y="116831"/>
                  </a:moveTo>
                  <a:cubicBezTo>
                    <a:pt x="52906" y="117554"/>
                    <a:pt x="53037" y="118054"/>
                    <a:pt x="53561" y="118332"/>
                  </a:cubicBezTo>
                  <a:cubicBezTo>
                    <a:pt x="54172" y="118721"/>
                    <a:pt x="54739" y="118443"/>
                    <a:pt x="55307" y="117332"/>
                  </a:cubicBezTo>
                  <a:cubicBezTo>
                    <a:pt x="55132" y="116887"/>
                    <a:pt x="54958" y="116442"/>
                    <a:pt x="54739" y="115942"/>
                  </a:cubicBezTo>
                  <a:cubicBezTo>
                    <a:pt x="53430" y="115831"/>
                    <a:pt x="53212" y="115998"/>
                    <a:pt x="53037" y="116831"/>
                  </a:cubicBezTo>
                  <a:close/>
                  <a:moveTo>
                    <a:pt x="53866" y="110217"/>
                  </a:moveTo>
                  <a:cubicBezTo>
                    <a:pt x="54347" y="109884"/>
                    <a:pt x="54608" y="108939"/>
                    <a:pt x="54390" y="108216"/>
                  </a:cubicBezTo>
                  <a:cubicBezTo>
                    <a:pt x="54128" y="107438"/>
                    <a:pt x="53430" y="107049"/>
                    <a:pt x="52775" y="107383"/>
                  </a:cubicBezTo>
                  <a:cubicBezTo>
                    <a:pt x="52164" y="107660"/>
                    <a:pt x="51858" y="108661"/>
                    <a:pt x="52120" y="109383"/>
                  </a:cubicBezTo>
                  <a:cubicBezTo>
                    <a:pt x="52382" y="110162"/>
                    <a:pt x="53255" y="110551"/>
                    <a:pt x="53866" y="110217"/>
                  </a:cubicBezTo>
                  <a:close/>
                  <a:moveTo>
                    <a:pt x="101316" y="47244"/>
                  </a:moveTo>
                  <a:cubicBezTo>
                    <a:pt x="99963" y="47633"/>
                    <a:pt x="99658" y="49078"/>
                    <a:pt x="99483" y="50801"/>
                  </a:cubicBezTo>
                  <a:cubicBezTo>
                    <a:pt x="100225" y="51357"/>
                    <a:pt x="100923" y="51968"/>
                    <a:pt x="101666" y="52579"/>
                  </a:cubicBezTo>
                  <a:cubicBezTo>
                    <a:pt x="103455" y="50968"/>
                    <a:pt x="103848" y="50134"/>
                    <a:pt x="103586" y="49078"/>
                  </a:cubicBezTo>
                  <a:cubicBezTo>
                    <a:pt x="103324" y="48022"/>
                    <a:pt x="102189" y="47021"/>
                    <a:pt x="101316" y="47244"/>
                  </a:cubicBezTo>
                  <a:close/>
                  <a:moveTo>
                    <a:pt x="111662" y="35016"/>
                  </a:moveTo>
                  <a:cubicBezTo>
                    <a:pt x="111487" y="35738"/>
                    <a:pt x="111356" y="36516"/>
                    <a:pt x="111225" y="37128"/>
                  </a:cubicBezTo>
                  <a:cubicBezTo>
                    <a:pt x="111967" y="38573"/>
                    <a:pt x="112884" y="38573"/>
                    <a:pt x="113757" y="37795"/>
                  </a:cubicBezTo>
                  <a:cubicBezTo>
                    <a:pt x="114368" y="37295"/>
                    <a:pt x="114237" y="36461"/>
                    <a:pt x="113932" y="35683"/>
                  </a:cubicBezTo>
                  <a:cubicBezTo>
                    <a:pt x="113408" y="34293"/>
                    <a:pt x="112622" y="34404"/>
                    <a:pt x="111662" y="35016"/>
                  </a:cubicBezTo>
                  <a:close/>
                  <a:moveTo>
                    <a:pt x="116900" y="30013"/>
                  </a:moveTo>
                  <a:cubicBezTo>
                    <a:pt x="117249" y="29124"/>
                    <a:pt x="116638" y="28513"/>
                    <a:pt x="115154" y="28068"/>
                  </a:cubicBezTo>
                  <a:cubicBezTo>
                    <a:pt x="114543" y="29791"/>
                    <a:pt x="114674" y="31014"/>
                    <a:pt x="115547" y="31069"/>
                  </a:cubicBezTo>
                  <a:cubicBezTo>
                    <a:pt x="115983" y="31125"/>
                    <a:pt x="116682" y="30569"/>
                    <a:pt x="116900" y="30013"/>
                  </a:cubicBezTo>
                  <a:close/>
                  <a:moveTo>
                    <a:pt x="106511" y="25456"/>
                  </a:moveTo>
                  <a:cubicBezTo>
                    <a:pt x="107340" y="24177"/>
                    <a:pt x="107209" y="22899"/>
                    <a:pt x="106467" y="21621"/>
                  </a:cubicBezTo>
                  <a:cubicBezTo>
                    <a:pt x="104503" y="21899"/>
                    <a:pt x="103935" y="22343"/>
                    <a:pt x="104023" y="23622"/>
                  </a:cubicBezTo>
                  <a:cubicBezTo>
                    <a:pt x="104154" y="25011"/>
                    <a:pt x="104852" y="25567"/>
                    <a:pt x="106511" y="25456"/>
                  </a:cubicBezTo>
                  <a:close/>
                  <a:moveTo>
                    <a:pt x="118166" y="46465"/>
                  </a:moveTo>
                  <a:cubicBezTo>
                    <a:pt x="119214" y="44242"/>
                    <a:pt x="119214" y="44075"/>
                    <a:pt x="117730" y="42575"/>
                  </a:cubicBezTo>
                  <a:cubicBezTo>
                    <a:pt x="116769" y="43131"/>
                    <a:pt x="116114" y="43909"/>
                    <a:pt x="116376" y="45354"/>
                  </a:cubicBezTo>
                  <a:cubicBezTo>
                    <a:pt x="116595" y="46521"/>
                    <a:pt x="117293" y="46799"/>
                    <a:pt x="118166" y="46465"/>
                  </a:cubicBezTo>
                  <a:close/>
                  <a:moveTo>
                    <a:pt x="118472" y="33626"/>
                  </a:moveTo>
                  <a:cubicBezTo>
                    <a:pt x="117730" y="34015"/>
                    <a:pt x="117380" y="35294"/>
                    <a:pt x="117730" y="36294"/>
                  </a:cubicBezTo>
                  <a:cubicBezTo>
                    <a:pt x="118035" y="37128"/>
                    <a:pt x="119126" y="37739"/>
                    <a:pt x="119825" y="37406"/>
                  </a:cubicBezTo>
                  <a:cubicBezTo>
                    <a:pt x="119869" y="37350"/>
                    <a:pt x="119912" y="37350"/>
                    <a:pt x="120000" y="37295"/>
                  </a:cubicBezTo>
                  <a:cubicBezTo>
                    <a:pt x="120000" y="33793"/>
                    <a:pt x="120000" y="33793"/>
                    <a:pt x="120000" y="33793"/>
                  </a:cubicBezTo>
                  <a:cubicBezTo>
                    <a:pt x="119563" y="33459"/>
                    <a:pt x="119039" y="33348"/>
                    <a:pt x="118472" y="33626"/>
                  </a:cubicBezTo>
                  <a:close/>
                  <a:moveTo>
                    <a:pt x="117817" y="50968"/>
                  </a:moveTo>
                  <a:cubicBezTo>
                    <a:pt x="116857" y="51357"/>
                    <a:pt x="116420" y="52524"/>
                    <a:pt x="116813" y="53635"/>
                  </a:cubicBezTo>
                  <a:cubicBezTo>
                    <a:pt x="117249" y="55025"/>
                    <a:pt x="118341" y="55692"/>
                    <a:pt x="119257" y="55247"/>
                  </a:cubicBezTo>
                  <a:cubicBezTo>
                    <a:pt x="119563" y="55081"/>
                    <a:pt x="119781" y="54858"/>
                    <a:pt x="120000" y="54580"/>
                  </a:cubicBezTo>
                  <a:cubicBezTo>
                    <a:pt x="120000" y="51357"/>
                    <a:pt x="120000" y="51357"/>
                    <a:pt x="120000" y="51357"/>
                  </a:cubicBezTo>
                  <a:cubicBezTo>
                    <a:pt x="119476" y="50801"/>
                    <a:pt x="118646" y="50634"/>
                    <a:pt x="117817" y="50968"/>
                  </a:cubicBezTo>
                  <a:close/>
                  <a:moveTo>
                    <a:pt x="117730" y="14339"/>
                  </a:moveTo>
                  <a:cubicBezTo>
                    <a:pt x="116420" y="12227"/>
                    <a:pt x="115983" y="11949"/>
                    <a:pt x="115198" y="12672"/>
                  </a:cubicBezTo>
                  <a:cubicBezTo>
                    <a:pt x="114325" y="13561"/>
                    <a:pt x="114543" y="14673"/>
                    <a:pt x="116027" y="16729"/>
                  </a:cubicBezTo>
                  <a:cubicBezTo>
                    <a:pt x="116857" y="16118"/>
                    <a:pt x="117861" y="15840"/>
                    <a:pt x="117730" y="14339"/>
                  </a:cubicBezTo>
                  <a:close/>
                  <a:moveTo>
                    <a:pt x="110309" y="45076"/>
                  </a:moveTo>
                  <a:cubicBezTo>
                    <a:pt x="110527" y="46243"/>
                    <a:pt x="111138" y="46688"/>
                    <a:pt x="111967" y="46577"/>
                  </a:cubicBezTo>
                  <a:cubicBezTo>
                    <a:pt x="113015" y="46410"/>
                    <a:pt x="113670" y="45187"/>
                    <a:pt x="113757" y="43131"/>
                  </a:cubicBezTo>
                  <a:cubicBezTo>
                    <a:pt x="113146" y="42742"/>
                    <a:pt x="112491" y="42297"/>
                    <a:pt x="111924" y="41852"/>
                  </a:cubicBezTo>
                  <a:cubicBezTo>
                    <a:pt x="110396" y="42853"/>
                    <a:pt x="110003" y="43631"/>
                    <a:pt x="110309" y="45076"/>
                  </a:cubicBezTo>
                  <a:close/>
                  <a:moveTo>
                    <a:pt x="105463" y="29235"/>
                  </a:moveTo>
                  <a:cubicBezTo>
                    <a:pt x="104678" y="29569"/>
                    <a:pt x="104066" y="31069"/>
                    <a:pt x="104372" y="32014"/>
                  </a:cubicBezTo>
                  <a:cubicBezTo>
                    <a:pt x="104678" y="33070"/>
                    <a:pt x="106074" y="33793"/>
                    <a:pt x="106991" y="33348"/>
                  </a:cubicBezTo>
                  <a:cubicBezTo>
                    <a:pt x="107864" y="32904"/>
                    <a:pt x="107995" y="32125"/>
                    <a:pt x="107559" y="30680"/>
                  </a:cubicBezTo>
                  <a:cubicBezTo>
                    <a:pt x="107122" y="29291"/>
                    <a:pt x="106380" y="28791"/>
                    <a:pt x="105463" y="29235"/>
                  </a:cubicBezTo>
                  <a:close/>
                  <a:moveTo>
                    <a:pt x="19206" y="9504"/>
                  </a:moveTo>
                  <a:cubicBezTo>
                    <a:pt x="18290" y="8003"/>
                    <a:pt x="17941" y="7836"/>
                    <a:pt x="17417" y="8337"/>
                  </a:cubicBezTo>
                  <a:cubicBezTo>
                    <a:pt x="16806" y="8948"/>
                    <a:pt x="16980" y="9726"/>
                    <a:pt x="18028" y="11171"/>
                  </a:cubicBezTo>
                  <a:cubicBezTo>
                    <a:pt x="18595" y="10727"/>
                    <a:pt x="19250" y="10504"/>
                    <a:pt x="19206" y="9504"/>
                  </a:cubicBezTo>
                  <a:close/>
                  <a:moveTo>
                    <a:pt x="109174" y="51412"/>
                  </a:moveTo>
                  <a:cubicBezTo>
                    <a:pt x="108519" y="52135"/>
                    <a:pt x="108432" y="53524"/>
                    <a:pt x="108955" y="54525"/>
                  </a:cubicBezTo>
                  <a:cubicBezTo>
                    <a:pt x="109654" y="55859"/>
                    <a:pt x="110352" y="55970"/>
                    <a:pt x="112055" y="55025"/>
                  </a:cubicBezTo>
                  <a:cubicBezTo>
                    <a:pt x="112273" y="54247"/>
                    <a:pt x="112535" y="53469"/>
                    <a:pt x="112797" y="52524"/>
                  </a:cubicBezTo>
                  <a:cubicBezTo>
                    <a:pt x="111225" y="50745"/>
                    <a:pt x="110090" y="50467"/>
                    <a:pt x="109174" y="51412"/>
                  </a:cubicBezTo>
                  <a:close/>
                  <a:moveTo>
                    <a:pt x="110527" y="15951"/>
                  </a:moveTo>
                  <a:cubicBezTo>
                    <a:pt x="109829" y="15229"/>
                    <a:pt x="109174" y="14117"/>
                    <a:pt x="108213" y="15173"/>
                  </a:cubicBezTo>
                  <a:cubicBezTo>
                    <a:pt x="107908" y="15507"/>
                    <a:pt x="107733" y="16563"/>
                    <a:pt x="107951" y="16952"/>
                  </a:cubicBezTo>
                  <a:cubicBezTo>
                    <a:pt x="108257" y="17563"/>
                    <a:pt x="108912" y="18286"/>
                    <a:pt x="109436" y="18341"/>
                  </a:cubicBezTo>
                  <a:cubicBezTo>
                    <a:pt x="110396" y="18341"/>
                    <a:pt x="110396" y="17119"/>
                    <a:pt x="110527" y="15951"/>
                  </a:cubicBezTo>
                  <a:close/>
                  <a:moveTo>
                    <a:pt x="106642" y="38740"/>
                  </a:moveTo>
                  <a:cubicBezTo>
                    <a:pt x="104983" y="39462"/>
                    <a:pt x="104459" y="40129"/>
                    <a:pt x="104590" y="41519"/>
                  </a:cubicBezTo>
                  <a:cubicBezTo>
                    <a:pt x="104634" y="42352"/>
                    <a:pt x="104939" y="42964"/>
                    <a:pt x="105682" y="43131"/>
                  </a:cubicBezTo>
                  <a:cubicBezTo>
                    <a:pt x="106467" y="43353"/>
                    <a:pt x="107166" y="43186"/>
                    <a:pt x="107559" y="42130"/>
                  </a:cubicBezTo>
                  <a:cubicBezTo>
                    <a:pt x="108039" y="40741"/>
                    <a:pt x="107821" y="39573"/>
                    <a:pt x="106642" y="38740"/>
                  </a:cubicBezTo>
                  <a:close/>
                  <a:moveTo>
                    <a:pt x="31647" y="116387"/>
                  </a:moveTo>
                  <a:cubicBezTo>
                    <a:pt x="30905" y="116776"/>
                    <a:pt x="30643" y="117387"/>
                    <a:pt x="30905" y="118110"/>
                  </a:cubicBezTo>
                  <a:cubicBezTo>
                    <a:pt x="31167" y="118832"/>
                    <a:pt x="31866" y="119277"/>
                    <a:pt x="32389" y="118999"/>
                  </a:cubicBezTo>
                  <a:cubicBezTo>
                    <a:pt x="32957" y="118721"/>
                    <a:pt x="33263" y="117721"/>
                    <a:pt x="33044" y="116998"/>
                  </a:cubicBezTo>
                  <a:cubicBezTo>
                    <a:pt x="32826" y="116276"/>
                    <a:pt x="32259" y="116053"/>
                    <a:pt x="31647" y="116387"/>
                  </a:cubicBezTo>
                  <a:close/>
                  <a:moveTo>
                    <a:pt x="32913" y="110106"/>
                  </a:moveTo>
                  <a:cubicBezTo>
                    <a:pt x="32389" y="109439"/>
                    <a:pt x="31778" y="109495"/>
                    <a:pt x="31211" y="109939"/>
                  </a:cubicBezTo>
                  <a:cubicBezTo>
                    <a:pt x="30425" y="110551"/>
                    <a:pt x="30556" y="111496"/>
                    <a:pt x="30818" y="112830"/>
                  </a:cubicBezTo>
                  <a:cubicBezTo>
                    <a:pt x="31080" y="112941"/>
                    <a:pt x="31473" y="113107"/>
                    <a:pt x="31778" y="113274"/>
                  </a:cubicBezTo>
                  <a:cubicBezTo>
                    <a:pt x="33175" y="112440"/>
                    <a:pt x="33263" y="111384"/>
                    <a:pt x="32913" y="110106"/>
                  </a:cubicBezTo>
                  <a:close/>
                  <a:moveTo>
                    <a:pt x="47886" y="119499"/>
                  </a:moveTo>
                  <a:cubicBezTo>
                    <a:pt x="47711" y="119610"/>
                    <a:pt x="47580" y="119777"/>
                    <a:pt x="47493" y="119999"/>
                  </a:cubicBezTo>
                  <a:cubicBezTo>
                    <a:pt x="49108" y="119999"/>
                    <a:pt x="49108" y="119999"/>
                    <a:pt x="49108" y="119999"/>
                  </a:cubicBezTo>
                  <a:cubicBezTo>
                    <a:pt x="48890" y="119444"/>
                    <a:pt x="48410" y="119277"/>
                    <a:pt x="47886" y="119499"/>
                  </a:cubicBezTo>
                  <a:close/>
                  <a:moveTo>
                    <a:pt x="36144" y="115331"/>
                  </a:moveTo>
                  <a:cubicBezTo>
                    <a:pt x="35576" y="115108"/>
                    <a:pt x="35183" y="115442"/>
                    <a:pt x="34878" y="116053"/>
                  </a:cubicBezTo>
                  <a:cubicBezTo>
                    <a:pt x="34616" y="116665"/>
                    <a:pt x="34790" y="117165"/>
                    <a:pt x="35140" y="117776"/>
                  </a:cubicBezTo>
                  <a:cubicBezTo>
                    <a:pt x="35794" y="117943"/>
                    <a:pt x="36318" y="117776"/>
                    <a:pt x="36580" y="117054"/>
                  </a:cubicBezTo>
                  <a:cubicBezTo>
                    <a:pt x="36798" y="116387"/>
                    <a:pt x="36536" y="115831"/>
                    <a:pt x="36144" y="115331"/>
                  </a:cubicBezTo>
                  <a:close/>
                  <a:moveTo>
                    <a:pt x="38195" y="119499"/>
                  </a:moveTo>
                  <a:cubicBezTo>
                    <a:pt x="37759" y="119166"/>
                    <a:pt x="36755" y="119277"/>
                    <a:pt x="36405" y="119888"/>
                  </a:cubicBezTo>
                  <a:cubicBezTo>
                    <a:pt x="36405" y="119888"/>
                    <a:pt x="36362" y="119944"/>
                    <a:pt x="36362" y="119999"/>
                  </a:cubicBezTo>
                  <a:cubicBezTo>
                    <a:pt x="38544" y="119999"/>
                    <a:pt x="38544" y="119999"/>
                    <a:pt x="38544" y="119999"/>
                  </a:cubicBezTo>
                  <a:cubicBezTo>
                    <a:pt x="38501" y="119777"/>
                    <a:pt x="38370" y="119666"/>
                    <a:pt x="38195" y="119499"/>
                  </a:cubicBezTo>
                  <a:close/>
                  <a:moveTo>
                    <a:pt x="33917" y="102992"/>
                  </a:moveTo>
                  <a:cubicBezTo>
                    <a:pt x="32870" y="103603"/>
                    <a:pt x="32695" y="103992"/>
                    <a:pt x="32826" y="104937"/>
                  </a:cubicBezTo>
                  <a:cubicBezTo>
                    <a:pt x="32957" y="105715"/>
                    <a:pt x="33393" y="106382"/>
                    <a:pt x="33874" y="106382"/>
                  </a:cubicBezTo>
                  <a:cubicBezTo>
                    <a:pt x="34397" y="106327"/>
                    <a:pt x="34790" y="106049"/>
                    <a:pt x="34965" y="105270"/>
                  </a:cubicBezTo>
                  <a:cubicBezTo>
                    <a:pt x="35183" y="104270"/>
                    <a:pt x="35052" y="103937"/>
                    <a:pt x="33917" y="102992"/>
                  </a:cubicBezTo>
                  <a:close/>
                  <a:moveTo>
                    <a:pt x="27413" y="18897"/>
                  </a:moveTo>
                  <a:cubicBezTo>
                    <a:pt x="25929" y="18786"/>
                    <a:pt x="25667" y="18953"/>
                    <a:pt x="25492" y="19953"/>
                  </a:cubicBezTo>
                  <a:cubicBezTo>
                    <a:pt x="25318" y="20731"/>
                    <a:pt x="25492" y="21287"/>
                    <a:pt x="26060" y="21621"/>
                  </a:cubicBezTo>
                  <a:cubicBezTo>
                    <a:pt x="26758" y="22065"/>
                    <a:pt x="27369" y="21732"/>
                    <a:pt x="28068" y="20509"/>
                  </a:cubicBezTo>
                  <a:cubicBezTo>
                    <a:pt x="27893" y="20009"/>
                    <a:pt x="27675" y="19453"/>
                    <a:pt x="27413" y="18897"/>
                  </a:cubicBezTo>
                  <a:close/>
                  <a:moveTo>
                    <a:pt x="18595" y="20398"/>
                  </a:moveTo>
                  <a:cubicBezTo>
                    <a:pt x="18857" y="19786"/>
                    <a:pt x="18421" y="19342"/>
                    <a:pt x="17373" y="19064"/>
                  </a:cubicBezTo>
                  <a:cubicBezTo>
                    <a:pt x="16980" y="20231"/>
                    <a:pt x="17068" y="21120"/>
                    <a:pt x="17635" y="21176"/>
                  </a:cubicBezTo>
                  <a:cubicBezTo>
                    <a:pt x="17984" y="21176"/>
                    <a:pt x="18464" y="20787"/>
                    <a:pt x="18595" y="20398"/>
                  </a:cubicBezTo>
                  <a:close/>
                  <a:moveTo>
                    <a:pt x="19468" y="31848"/>
                  </a:moveTo>
                  <a:cubicBezTo>
                    <a:pt x="20210" y="30291"/>
                    <a:pt x="20210" y="30236"/>
                    <a:pt x="19163" y="29180"/>
                  </a:cubicBezTo>
                  <a:cubicBezTo>
                    <a:pt x="18508" y="29513"/>
                    <a:pt x="18028" y="30125"/>
                    <a:pt x="18246" y="31125"/>
                  </a:cubicBezTo>
                  <a:cubicBezTo>
                    <a:pt x="18377" y="31903"/>
                    <a:pt x="18857" y="32125"/>
                    <a:pt x="19468" y="31848"/>
                  </a:cubicBezTo>
                  <a:close/>
                  <a:moveTo>
                    <a:pt x="19250" y="35016"/>
                  </a:moveTo>
                  <a:cubicBezTo>
                    <a:pt x="18595" y="35294"/>
                    <a:pt x="18246" y="36072"/>
                    <a:pt x="18508" y="36850"/>
                  </a:cubicBezTo>
                  <a:cubicBezTo>
                    <a:pt x="18857" y="37795"/>
                    <a:pt x="19599" y="38295"/>
                    <a:pt x="20254" y="37962"/>
                  </a:cubicBezTo>
                  <a:cubicBezTo>
                    <a:pt x="20909" y="37628"/>
                    <a:pt x="21258" y="36572"/>
                    <a:pt x="20996" y="35683"/>
                  </a:cubicBezTo>
                  <a:cubicBezTo>
                    <a:pt x="20778" y="35016"/>
                    <a:pt x="19992" y="34682"/>
                    <a:pt x="19250" y="35016"/>
                  </a:cubicBezTo>
                  <a:close/>
                  <a:moveTo>
                    <a:pt x="25274" y="30847"/>
                  </a:moveTo>
                  <a:cubicBezTo>
                    <a:pt x="24794" y="31181"/>
                    <a:pt x="24532" y="31403"/>
                    <a:pt x="24270" y="31514"/>
                  </a:cubicBezTo>
                  <a:cubicBezTo>
                    <a:pt x="23615" y="31903"/>
                    <a:pt x="23310" y="32681"/>
                    <a:pt x="23441" y="33459"/>
                  </a:cubicBezTo>
                  <a:cubicBezTo>
                    <a:pt x="23572" y="34126"/>
                    <a:pt x="24008" y="34849"/>
                    <a:pt x="24445" y="35349"/>
                  </a:cubicBezTo>
                  <a:cubicBezTo>
                    <a:pt x="24838" y="35794"/>
                    <a:pt x="25885" y="35460"/>
                    <a:pt x="26322" y="34905"/>
                  </a:cubicBezTo>
                  <a:cubicBezTo>
                    <a:pt x="26758" y="34349"/>
                    <a:pt x="26758" y="33737"/>
                    <a:pt x="26409" y="33070"/>
                  </a:cubicBezTo>
                  <a:cubicBezTo>
                    <a:pt x="26060" y="32403"/>
                    <a:pt x="25711" y="31681"/>
                    <a:pt x="25274" y="30847"/>
                  </a:cubicBezTo>
                  <a:close/>
                  <a:moveTo>
                    <a:pt x="21651" y="26790"/>
                  </a:moveTo>
                  <a:cubicBezTo>
                    <a:pt x="20822" y="28068"/>
                    <a:pt x="20822" y="28235"/>
                    <a:pt x="21607" y="29569"/>
                  </a:cubicBezTo>
                  <a:cubicBezTo>
                    <a:pt x="22830" y="29458"/>
                    <a:pt x="23310" y="29013"/>
                    <a:pt x="23353" y="27957"/>
                  </a:cubicBezTo>
                  <a:cubicBezTo>
                    <a:pt x="23397" y="27068"/>
                    <a:pt x="23004" y="26845"/>
                    <a:pt x="21651" y="26790"/>
                  </a:cubicBezTo>
                  <a:close/>
                  <a:moveTo>
                    <a:pt x="28548" y="26178"/>
                  </a:moveTo>
                  <a:cubicBezTo>
                    <a:pt x="27937" y="26456"/>
                    <a:pt x="27500" y="27735"/>
                    <a:pt x="27719" y="28457"/>
                  </a:cubicBezTo>
                  <a:cubicBezTo>
                    <a:pt x="27937" y="29180"/>
                    <a:pt x="28897" y="29624"/>
                    <a:pt x="29552" y="29291"/>
                  </a:cubicBezTo>
                  <a:cubicBezTo>
                    <a:pt x="30163" y="28957"/>
                    <a:pt x="30381" y="28124"/>
                    <a:pt x="30120" y="27290"/>
                  </a:cubicBezTo>
                  <a:cubicBezTo>
                    <a:pt x="29814" y="26401"/>
                    <a:pt x="29072" y="25900"/>
                    <a:pt x="28548" y="26178"/>
                  </a:cubicBezTo>
                  <a:close/>
                  <a:moveTo>
                    <a:pt x="43521" y="111384"/>
                  </a:moveTo>
                  <a:cubicBezTo>
                    <a:pt x="43303" y="111551"/>
                    <a:pt x="43172" y="111996"/>
                    <a:pt x="42866" y="112496"/>
                  </a:cubicBezTo>
                  <a:cubicBezTo>
                    <a:pt x="43346" y="112774"/>
                    <a:pt x="43652" y="113052"/>
                    <a:pt x="43914" y="112996"/>
                  </a:cubicBezTo>
                  <a:cubicBezTo>
                    <a:pt x="44350" y="112885"/>
                    <a:pt x="44525" y="112385"/>
                    <a:pt x="44350" y="111829"/>
                  </a:cubicBezTo>
                  <a:cubicBezTo>
                    <a:pt x="44176" y="111329"/>
                    <a:pt x="43914" y="111106"/>
                    <a:pt x="43521" y="111384"/>
                  </a:cubicBezTo>
                  <a:close/>
                  <a:moveTo>
                    <a:pt x="47449" y="107605"/>
                  </a:moveTo>
                  <a:cubicBezTo>
                    <a:pt x="46620" y="106271"/>
                    <a:pt x="46358" y="106104"/>
                    <a:pt x="45878" y="106549"/>
                  </a:cubicBezTo>
                  <a:cubicBezTo>
                    <a:pt x="45354" y="107105"/>
                    <a:pt x="45485" y="107772"/>
                    <a:pt x="46402" y="109050"/>
                  </a:cubicBezTo>
                  <a:cubicBezTo>
                    <a:pt x="46926" y="108661"/>
                    <a:pt x="47493" y="108494"/>
                    <a:pt x="47449" y="107605"/>
                  </a:cubicBezTo>
                  <a:close/>
                  <a:moveTo>
                    <a:pt x="43390" y="101769"/>
                  </a:moveTo>
                  <a:cubicBezTo>
                    <a:pt x="42910" y="102269"/>
                    <a:pt x="42604" y="102936"/>
                    <a:pt x="42953" y="103714"/>
                  </a:cubicBezTo>
                  <a:cubicBezTo>
                    <a:pt x="43215" y="104214"/>
                    <a:pt x="43608" y="104326"/>
                    <a:pt x="43957" y="104048"/>
                  </a:cubicBezTo>
                  <a:cubicBezTo>
                    <a:pt x="44263" y="103770"/>
                    <a:pt x="44656" y="103325"/>
                    <a:pt x="44656" y="102992"/>
                  </a:cubicBezTo>
                  <a:cubicBezTo>
                    <a:pt x="44612" y="102047"/>
                    <a:pt x="44088" y="101713"/>
                    <a:pt x="43390" y="101769"/>
                  </a:cubicBezTo>
                  <a:close/>
                  <a:moveTo>
                    <a:pt x="45834" y="116053"/>
                  </a:moveTo>
                  <a:cubicBezTo>
                    <a:pt x="45485" y="117109"/>
                    <a:pt x="45572" y="117887"/>
                    <a:pt x="46096" y="117943"/>
                  </a:cubicBezTo>
                  <a:cubicBezTo>
                    <a:pt x="46358" y="117943"/>
                    <a:pt x="46795" y="117610"/>
                    <a:pt x="46926" y="117276"/>
                  </a:cubicBezTo>
                  <a:cubicBezTo>
                    <a:pt x="47144" y="116720"/>
                    <a:pt x="46751" y="116331"/>
                    <a:pt x="45834" y="116053"/>
                  </a:cubicBezTo>
                  <a:close/>
                  <a:moveTo>
                    <a:pt x="46664" y="111885"/>
                  </a:moveTo>
                  <a:cubicBezTo>
                    <a:pt x="46358" y="112552"/>
                    <a:pt x="46184" y="113052"/>
                    <a:pt x="45965" y="113496"/>
                  </a:cubicBezTo>
                  <a:cubicBezTo>
                    <a:pt x="47057" y="114664"/>
                    <a:pt x="47275" y="114608"/>
                    <a:pt x="47755" y="113107"/>
                  </a:cubicBezTo>
                  <a:cubicBezTo>
                    <a:pt x="47406" y="112774"/>
                    <a:pt x="47100" y="112385"/>
                    <a:pt x="46664" y="111885"/>
                  </a:cubicBezTo>
                  <a:close/>
                  <a:moveTo>
                    <a:pt x="40160" y="106271"/>
                  </a:moveTo>
                  <a:cubicBezTo>
                    <a:pt x="40814" y="105771"/>
                    <a:pt x="41338" y="105270"/>
                    <a:pt x="41076" y="104326"/>
                  </a:cubicBezTo>
                  <a:cubicBezTo>
                    <a:pt x="40902" y="103659"/>
                    <a:pt x="40552" y="103158"/>
                    <a:pt x="39941" y="103270"/>
                  </a:cubicBezTo>
                  <a:cubicBezTo>
                    <a:pt x="39461" y="103325"/>
                    <a:pt x="38937" y="103381"/>
                    <a:pt x="38850" y="104103"/>
                  </a:cubicBezTo>
                  <a:cubicBezTo>
                    <a:pt x="38719" y="105326"/>
                    <a:pt x="39417" y="105771"/>
                    <a:pt x="40160" y="106271"/>
                  </a:cubicBezTo>
                  <a:close/>
                  <a:moveTo>
                    <a:pt x="40509" y="114441"/>
                  </a:moveTo>
                  <a:cubicBezTo>
                    <a:pt x="41033" y="113663"/>
                    <a:pt x="40945" y="112885"/>
                    <a:pt x="40465" y="112107"/>
                  </a:cubicBezTo>
                  <a:cubicBezTo>
                    <a:pt x="39243" y="112218"/>
                    <a:pt x="38894" y="112496"/>
                    <a:pt x="38981" y="113330"/>
                  </a:cubicBezTo>
                  <a:cubicBezTo>
                    <a:pt x="39025" y="114163"/>
                    <a:pt x="39505" y="114497"/>
                    <a:pt x="40509" y="114441"/>
                  </a:cubicBezTo>
                  <a:close/>
                  <a:moveTo>
                    <a:pt x="37366" y="106660"/>
                  </a:moveTo>
                  <a:cubicBezTo>
                    <a:pt x="36973" y="106882"/>
                    <a:pt x="36624" y="107271"/>
                    <a:pt x="36755" y="107938"/>
                  </a:cubicBezTo>
                  <a:cubicBezTo>
                    <a:pt x="36929" y="108772"/>
                    <a:pt x="37366" y="108994"/>
                    <a:pt x="38064" y="108883"/>
                  </a:cubicBezTo>
                  <a:cubicBezTo>
                    <a:pt x="38239" y="108550"/>
                    <a:pt x="38413" y="108105"/>
                    <a:pt x="38632" y="107660"/>
                  </a:cubicBezTo>
                  <a:cubicBezTo>
                    <a:pt x="38283" y="107105"/>
                    <a:pt x="38108" y="106271"/>
                    <a:pt x="37366" y="106660"/>
                  </a:cubicBezTo>
                  <a:close/>
                  <a:moveTo>
                    <a:pt x="42910" y="114997"/>
                  </a:moveTo>
                  <a:cubicBezTo>
                    <a:pt x="42604" y="115275"/>
                    <a:pt x="42255" y="115553"/>
                    <a:pt x="41993" y="115775"/>
                  </a:cubicBezTo>
                  <a:cubicBezTo>
                    <a:pt x="42124" y="116609"/>
                    <a:pt x="42168" y="117332"/>
                    <a:pt x="42822" y="117332"/>
                  </a:cubicBezTo>
                  <a:cubicBezTo>
                    <a:pt x="43084" y="117332"/>
                    <a:pt x="43433" y="117109"/>
                    <a:pt x="43521" y="116831"/>
                  </a:cubicBezTo>
                  <a:cubicBezTo>
                    <a:pt x="43870" y="116053"/>
                    <a:pt x="43477" y="115553"/>
                    <a:pt x="42910" y="114997"/>
                  </a:cubicBezTo>
                  <a:close/>
                  <a:moveTo>
                    <a:pt x="39854" y="116776"/>
                  </a:moveTo>
                  <a:cubicBezTo>
                    <a:pt x="39374" y="116998"/>
                    <a:pt x="39025" y="117943"/>
                    <a:pt x="39156" y="118499"/>
                  </a:cubicBezTo>
                  <a:cubicBezTo>
                    <a:pt x="39374" y="119166"/>
                    <a:pt x="40247" y="119610"/>
                    <a:pt x="40814" y="119333"/>
                  </a:cubicBezTo>
                  <a:cubicBezTo>
                    <a:pt x="41338" y="119055"/>
                    <a:pt x="41425" y="118554"/>
                    <a:pt x="41164" y="117665"/>
                  </a:cubicBezTo>
                  <a:cubicBezTo>
                    <a:pt x="40858" y="116831"/>
                    <a:pt x="40421" y="116498"/>
                    <a:pt x="39854" y="116776"/>
                  </a:cubicBezTo>
                  <a:close/>
                  <a:moveTo>
                    <a:pt x="42997" y="108605"/>
                  </a:moveTo>
                  <a:cubicBezTo>
                    <a:pt x="42560" y="108105"/>
                    <a:pt x="42168" y="107438"/>
                    <a:pt x="41556" y="108105"/>
                  </a:cubicBezTo>
                  <a:cubicBezTo>
                    <a:pt x="41382" y="108327"/>
                    <a:pt x="41251" y="108939"/>
                    <a:pt x="41382" y="109217"/>
                  </a:cubicBezTo>
                  <a:cubicBezTo>
                    <a:pt x="41600" y="109606"/>
                    <a:pt x="41993" y="109995"/>
                    <a:pt x="42299" y="110050"/>
                  </a:cubicBezTo>
                  <a:cubicBezTo>
                    <a:pt x="42910" y="110050"/>
                    <a:pt x="42910" y="109328"/>
                    <a:pt x="42997" y="108605"/>
                  </a:cubicBezTo>
                  <a:close/>
                </a:path>
              </a:pathLst>
            </a:cu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Google Shape;22;p2"/>
            <p:cNvSpPr/>
            <p:nvPr/>
          </p:nvSpPr>
          <p:spPr>
            <a:xfrm>
              <a:off x="1" y="2717"/>
              <a:ext cx="9144000" cy="6857328"/>
            </a:xfrm>
            <a:custGeom>
              <a:avLst/>
              <a:gdLst/>
              <a:ahLst/>
              <a:cxnLst/>
              <a:rect l="l" t="t" r="r" b="b"/>
              <a:pathLst>
                <a:path w="120000" h="120000" extrusionOk="0">
                  <a:moveTo>
                    <a:pt x="4833" y="91375"/>
                  </a:moveTo>
                  <a:cubicBezTo>
                    <a:pt x="5875" y="93154"/>
                    <a:pt x="6958" y="93654"/>
                    <a:pt x="7458" y="92542"/>
                  </a:cubicBezTo>
                  <a:cubicBezTo>
                    <a:pt x="7708" y="91875"/>
                    <a:pt x="7625" y="90597"/>
                    <a:pt x="7291" y="90041"/>
                  </a:cubicBezTo>
                  <a:cubicBezTo>
                    <a:pt x="6791" y="89041"/>
                    <a:pt x="5916" y="89541"/>
                    <a:pt x="4833" y="91375"/>
                  </a:cubicBezTo>
                  <a:close/>
                  <a:moveTo>
                    <a:pt x="11083" y="81704"/>
                  </a:moveTo>
                  <a:cubicBezTo>
                    <a:pt x="11833" y="80759"/>
                    <a:pt x="11750" y="79759"/>
                    <a:pt x="11208" y="78814"/>
                  </a:cubicBezTo>
                  <a:cubicBezTo>
                    <a:pt x="10500" y="77591"/>
                    <a:pt x="9291" y="77980"/>
                    <a:pt x="8000" y="79870"/>
                  </a:cubicBezTo>
                  <a:cubicBezTo>
                    <a:pt x="9416" y="82315"/>
                    <a:pt x="10208" y="82760"/>
                    <a:pt x="11083" y="81704"/>
                  </a:cubicBezTo>
                  <a:close/>
                  <a:moveTo>
                    <a:pt x="2791" y="111773"/>
                  </a:moveTo>
                  <a:cubicBezTo>
                    <a:pt x="1958" y="112440"/>
                    <a:pt x="1250" y="114775"/>
                    <a:pt x="1791" y="116109"/>
                  </a:cubicBezTo>
                  <a:cubicBezTo>
                    <a:pt x="2083" y="116887"/>
                    <a:pt x="2875" y="117721"/>
                    <a:pt x="3541" y="117887"/>
                  </a:cubicBezTo>
                  <a:cubicBezTo>
                    <a:pt x="4666" y="118165"/>
                    <a:pt x="5500" y="116442"/>
                    <a:pt x="5958" y="113219"/>
                  </a:cubicBezTo>
                  <a:cubicBezTo>
                    <a:pt x="4458" y="111162"/>
                    <a:pt x="3875" y="110940"/>
                    <a:pt x="2791" y="111773"/>
                  </a:cubicBezTo>
                  <a:close/>
                  <a:moveTo>
                    <a:pt x="2500" y="84427"/>
                  </a:moveTo>
                  <a:cubicBezTo>
                    <a:pt x="1750" y="84817"/>
                    <a:pt x="1000" y="85261"/>
                    <a:pt x="0" y="85761"/>
                  </a:cubicBezTo>
                  <a:cubicBezTo>
                    <a:pt x="0" y="85928"/>
                    <a:pt x="0" y="85928"/>
                    <a:pt x="0" y="85928"/>
                  </a:cubicBezTo>
                  <a:cubicBezTo>
                    <a:pt x="583" y="87040"/>
                    <a:pt x="1041" y="87929"/>
                    <a:pt x="1458" y="88818"/>
                  </a:cubicBezTo>
                  <a:cubicBezTo>
                    <a:pt x="3958" y="87318"/>
                    <a:pt x="4083" y="86873"/>
                    <a:pt x="2500" y="84427"/>
                  </a:cubicBezTo>
                  <a:close/>
                  <a:moveTo>
                    <a:pt x="3875" y="68031"/>
                  </a:moveTo>
                  <a:cubicBezTo>
                    <a:pt x="3916" y="66586"/>
                    <a:pt x="2875" y="65196"/>
                    <a:pt x="1708" y="65085"/>
                  </a:cubicBezTo>
                  <a:cubicBezTo>
                    <a:pt x="1041" y="65030"/>
                    <a:pt x="416" y="65308"/>
                    <a:pt x="0" y="65808"/>
                  </a:cubicBezTo>
                  <a:cubicBezTo>
                    <a:pt x="0" y="70477"/>
                    <a:pt x="0" y="70477"/>
                    <a:pt x="0" y="70477"/>
                  </a:cubicBezTo>
                  <a:cubicBezTo>
                    <a:pt x="333" y="70921"/>
                    <a:pt x="791" y="71199"/>
                    <a:pt x="1291" y="71255"/>
                  </a:cubicBezTo>
                  <a:cubicBezTo>
                    <a:pt x="2500" y="71366"/>
                    <a:pt x="3833" y="69698"/>
                    <a:pt x="3875" y="68031"/>
                  </a:cubicBezTo>
                  <a:close/>
                  <a:moveTo>
                    <a:pt x="4791" y="105660"/>
                  </a:moveTo>
                  <a:cubicBezTo>
                    <a:pt x="4916" y="104270"/>
                    <a:pt x="4333" y="103603"/>
                    <a:pt x="2916" y="103436"/>
                  </a:cubicBezTo>
                  <a:cubicBezTo>
                    <a:pt x="1541" y="103270"/>
                    <a:pt x="750" y="103992"/>
                    <a:pt x="625" y="105548"/>
                  </a:cubicBezTo>
                  <a:cubicBezTo>
                    <a:pt x="500" y="106827"/>
                    <a:pt x="1416" y="108494"/>
                    <a:pt x="2333" y="108605"/>
                  </a:cubicBezTo>
                  <a:cubicBezTo>
                    <a:pt x="3375" y="108772"/>
                    <a:pt x="4666" y="107216"/>
                    <a:pt x="4791" y="105660"/>
                  </a:cubicBezTo>
                  <a:close/>
                  <a:moveTo>
                    <a:pt x="12083" y="98712"/>
                  </a:moveTo>
                  <a:cubicBezTo>
                    <a:pt x="11958" y="97545"/>
                    <a:pt x="11208" y="97322"/>
                    <a:pt x="10416" y="97267"/>
                  </a:cubicBezTo>
                  <a:cubicBezTo>
                    <a:pt x="8958" y="97267"/>
                    <a:pt x="8666" y="98434"/>
                    <a:pt x="8666" y="100101"/>
                  </a:cubicBezTo>
                  <a:cubicBezTo>
                    <a:pt x="9166" y="100713"/>
                    <a:pt x="9708" y="101380"/>
                    <a:pt x="10125" y="101880"/>
                  </a:cubicBezTo>
                  <a:cubicBezTo>
                    <a:pt x="11750" y="101658"/>
                    <a:pt x="12250" y="100379"/>
                    <a:pt x="12083" y="98712"/>
                  </a:cubicBezTo>
                  <a:close/>
                  <a:moveTo>
                    <a:pt x="16458" y="101713"/>
                  </a:moveTo>
                  <a:cubicBezTo>
                    <a:pt x="15791" y="102269"/>
                    <a:pt x="15041" y="102936"/>
                    <a:pt x="14416" y="103547"/>
                  </a:cubicBezTo>
                  <a:cubicBezTo>
                    <a:pt x="14416" y="106215"/>
                    <a:pt x="14875" y="107160"/>
                    <a:pt x="16208" y="107605"/>
                  </a:cubicBezTo>
                  <a:cubicBezTo>
                    <a:pt x="17250" y="107938"/>
                    <a:pt x="17958" y="107327"/>
                    <a:pt x="18291" y="106049"/>
                  </a:cubicBezTo>
                  <a:cubicBezTo>
                    <a:pt x="18750" y="104548"/>
                    <a:pt x="18041" y="102936"/>
                    <a:pt x="16458" y="101713"/>
                  </a:cubicBezTo>
                  <a:close/>
                  <a:moveTo>
                    <a:pt x="20791" y="112663"/>
                  </a:moveTo>
                  <a:cubicBezTo>
                    <a:pt x="21041" y="113941"/>
                    <a:pt x="22166" y="114886"/>
                    <a:pt x="23250" y="114664"/>
                  </a:cubicBezTo>
                  <a:cubicBezTo>
                    <a:pt x="24708" y="114441"/>
                    <a:pt x="25166" y="113552"/>
                    <a:pt x="25291" y="110662"/>
                  </a:cubicBezTo>
                  <a:cubicBezTo>
                    <a:pt x="24791" y="109884"/>
                    <a:pt x="24250" y="109106"/>
                    <a:pt x="23666" y="108216"/>
                  </a:cubicBezTo>
                  <a:cubicBezTo>
                    <a:pt x="21375" y="109439"/>
                    <a:pt x="20500" y="110829"/>
                    <a:pt x="20791" y="112663"/>
                  </a:cubicBezTo>
                  <a:close/>
                  <a:moveTo>
                    <a:pt x="9041" y="109161"/>
                  </a:moveTo>
                  <a:cubicBezTo>
                    <a:pt x="8791" y="111885"/>
                    <a:pt x="9041" y="112941"/>
                    <a:pt x="10208" y="113608"/>
                  </a:cubicBezTo>
                  <a:cubicBezTo>
                    <a:pt x="10958" y="113997"/>
                    <a:pt x="11625" y="113886"/>
                    <a:pt x="12166" y="112996"/>
                  </a:cubicBezTo>
                  <a:cubicBezTo>
                    <a:pt x="12750" y="111940"/>
                    <a:pt x="13000" y="110884"/>
                    <a:pt x="12333" y="109773"/>
                  </a:cubicBezTo>
                  <a:cubicBezTo>
                    <a:pt x="11458" y="108327"/>
                    <a:pt x="10375" y="107994"/>
                    <a:pt x="9041" y="109161"/>
                  </a:cubicBezTo>
                  <a:close/>
                  <a:moveTo>
                    <a:pt x="27166" y="97433"/>
                  </a:moveTo>
                  <a:cubicBezTo>
                    <a:pt x="26208" y="97267"/>
                    <a:pt x="25208" y="98601"/>
                    <a:pt x="25000" y="100324"/>
                  </a:cubicBezTo>
                  <a:cubicBezTo>
                    <a:pt x="24833" y="101936"/>
                    <a:pt x="25541" y="103158"/>
                    <a:pt x="26666" y="103270"/>
                  </a:cubicBezTo>
                  <a:cubicBezTo>
                    <a:pt x="28041" y="103381"/>
                    <a:pt x="29166" y="102269"/>
                    <a:pt x="29291" y="100713"/>
                  </a:cubicBezTo>
                  <a:cubicBezTo>
                    <a:pt x="29416" y="99157"/>
                    <a:pt x="28416" y="97600"/>
                    <a:pt x="27166" y="97433"/>
                  </a:cubicBezTo>
                  <a:close/>
                  <a:moveTo>
                    <a:pt x="21500" y="97378"/>
                  </a:moveTo>
                  <a:cubicBezTo>
                    <a:pt x="20208" y="94654"/>
                    <a:pt x="20125" y="94599"/>
                    <a:pt x="18083" y="95877"/>
                  </a:cubicBezTo>
                  <a:cubicBezTo>
                    <a:pt x="18041" y="97433"/>
                    <a:pt x="18333" y="98823"/>
                    <a:pt x="19666" y="99268"/>
                  </a:cubicBezTo>
                  <a:cubicBezTo>
                    <a:pt x="20708" y="99546"/>
                    <a:pt x="21333" y="98767"/>
                    <a:pt x="21500" y="97378"/>
                  </a:cubicBezTo>
                  <a:close/>
                  <a:moveTo>
                    <a:pt x="14916" y="90041"/>
                  </a:moveTo>
                  <a:cubicBezTo>
                    <a:pt x="15000" y="88874"/>
                    <a:pt x="14166" y="87707"/>
                    <a:pt x="13083" y="87540"/>
                  </a:cubicBezTo>
                  <a:cubicBezTo>
                    <a:pt x="12083" y="87373"/>
                    <a:pt x="11250" y="88318"/>
                    <a:pt x="11125" y="89819"/>
                  </a:cubicBezTo>
                  <a:cubicBezTo>
                    <a:pt x="11041" y="91042"/>
                    <a:pt x="11916" y="92264"/>
                    <a:pt x="12916" y="92376"/>
                  </a:cubicBezTo>
                  <a:cubicBezTo>
                    <a:pt x="13791" y="92431"/>
                    <a:pt x="14833" y="91153"/>
                    <a:pt x="14916" y="90041"/>
                  </a:cubicBezTo>
                  <a:close/>
                  <a:moveTo>
                    <a:pt x="15916" y="119166"/>
                  </a:moveTo>
                  <a:cubicBezTo>
                    <a:pt x="15291" y="118999"/>
                    <a:pt x="14500" y="119388"/>
                    <a:pt x="13916" y="119999"/>
                  </a:cubicBezTo>
                  <a:cubicBezTo>
                    <a:pt x="16916" y="119999"/>
                    <a:pt x="16916" y="119999"/>
                    <a:pt x="16916" y="119999"/>
                  </a:cubicBezTo>
                  <a:cubicBezTo>
                    <a:pt x="16666" y="119499"/>
                    <a:pt x="16333" y="119277"/>
                    <a:pt x="15916" y="119166"/>
                  </a:cubicBezTo>
                  <a:close/>
                  <a:moveTo>
                    <a:pt x="3833" y="56470"/>
                  </a:moveTo>
                  <a:cubicBezTo>
                    <a:pt x="4000" y="54636"/>
                    <a:pt x="2833" y="53024"/>
                    <a:pt x="1125" y="52746"/>
                  </a:cubicBezTo>
                  <a:cubicBezTo>
                    <a:pt x="750" y="52635"/>
                    <a:pt x="375" y="52746"/>
                    <a:pt x="0" y="52968"/>
                  </a:cubicBezTo>
                  <a:cubicBezTo>
                    <a:pt x="0" y="59360"/>
                    <a:pt x="0" y="59360"/>
                    <a:pt x="0" y="59360"/>
                  </a:cubicBezTo>
                  <a:cubicBezTo>
                    <a:pt x="375" y="59638"/>
                    <a:pt x="750" y="59861"/>
                    <a:pt x="1125" y="59916"/>
                  </a:cubicBezTo>
                  <a:cubicBezTo>
                    <a:pt x="2333" y="60027"/>
                    <a:pt x="3666" y="58360"/>
                    <a:pt x="3833" y="56470"/>
                  </a:cubicBezTo>
                  <a:close/>
                  <a:moveTo>
                    <a:pt x="110708" y="73589"/>
                  </a:moveTo>
                  <a:cubicBezTo>
                    <a:pt x="113291" y="72200"/>
                    <a:pt x="113875" y="71144"/>
                    <a:pt x="113500" y="68476"/>
                  </a:cubicBezTo>
                  <a:cubicBezTo>
                    <a:pt x="113291" y="66808"/>
                    <a:pt x="112500" y="65974"/>
                    <a:pt x="111291" y="65863"/>
                  </a:cubicBezTo>
                  <a:cubicBezTo>
                    <a:pt x="109958" y="65752"/>
                    <a:pt x="108333" y="67364"/>
                    <a:pt x="107958" y="69143"/>
                  </a:cubicBezTo>
                  <a:cubicBezTo>
                    <a:pt x="107583" y="70921"/>
                    <a:pt x="108083" y="71811"/>
                    <a:pt x="110708" y="73589"/>
                  </a:cubicBezTo>
                  <a:close/>
                  <a:moveTo>
                    <a:pt x="23708" y="78202"/>
                  </a:moveTo>
                  <a:cubicBezTo>
                    <a:pt x="24750" y="78369"/>
                    <a:pt x="26000" y="76757"/>
                    <a:pt x="26125" y="75145"/>
                  </a:cubicBezTo>
                  <a:cubicBezTo>
                    <a:pt x="26208" y="73700"/>
                    <a:pt x="25416" y="72533"/>
                    <a:pt x="24208" y="72422"/>
                  </a:cubicBezTo>
                  <a:cubicBezTo>
                    <a:pt x="22916" y="72311"/>
                    <a:pt x="21750" y="73367"/>
                    <a:pt x="21666" y="74701"/>
                  </a:cubicBezTo>
                  <a:cubicBezTo>
                    <a:pt x="21541" y="76146"/>
                    <a:pt x="22708" y="78036"/>
                    <a:pt x="23708" y="78202"/>
                  </a:cubicBezTo>
                  <a:close/>
                  <a:moveTo>
                    <a:pt x="17125" y="88930"/>
                  </a:moveTo>
                  <a:cubicBezTo>
                    <a:pt x="18041" y="91653"/>
                    <a:pt x="18208" y="91764"/>
                    <a:pt x="20375" y="91264"/>
                  </a:cubicBezTo>
                  <a:cubicBezTo>
                    <a:pt x="21208" y="88707"/>
                    <a:pt x="21083" y="87429"/>
                    <a:pt x="19875" y="86540"/>
                  </a:cubicBezTo>
                  <a:cubicBezTo>
                    <a:pt x="18833" y="85761"/>
                    <a:pt x="18250" y="86262"/>
                    <a:pt x="17125" y="88930"/>
                  </a:cubicBezTo>
                  <a:close/>
                  <a:moveTo>
                    <a:pt x="80708" y="16618"/>
                  </a:moveTo>
                  <a:cubicBezTo>
                    <a:pt x="81541" y="15951"/>
                    <a:pt x="82416" y="15229"/>
                    <a:pt x="83291" y="14506"/>
                  </a:cubicBezTo>
                  <a:cubicBezTo>
                    <a:pt x="82916" y="11171"/>
                    <a:pt x="82458" y="10171"/>
                    <a:pt x="81458" y="9949"/>
                  </a:cubicBezTo>
                  <a:cubicBezTo>
                    <a:pt x="80458" y="9726"/>
                    <a:pt x="79000" y="10727"/>
                    <a:pt x="78750" y="12061"/>
                  </a:cubicBezTo>
                  <a:cubicBezTo>
                    <a:pt x="78333" y="14228"/>
                    <a:pt x="79375" y="15396"/>
                    <a:pt x="80708" y="16618"/>
                  </a:cubicBezTo>
                  <a:close/>
                  <a:moveTo>
                    <a:pt x="19291" y="79814"/>
                  </a:moveTo>
                  <a:cubicBezTo>
                    <a:pt x="19000" y="78981"/>
                    <a:pt x="18208" y="78147"/>
                    <a:pt x="17541" y="77980"/>
                  </a:cubicBezTo>
                  <a:cubicBezTo>
                    <a:pt x="16333" y="77647"/>
                    <a:pt x="16000" y="79092"/>
                    <a:pt x="15625" y="80815"/>
                  </a:cubicBezTo>
                  <a:cubicBezTo>
                    <a:pt x="16458" y="81482"/>
                    <a:pt x="17208" y="81982"/>
                    <a:pt x="17875" y="82482"/>
                  </a:cubicBezTo>
                  <a:cubicBezTo>
                    <a:pt x="18833" y="81815"/>
                    <a:pt x="19875" y="81315"/>
                    <a:pt x="19291" y="79814"/>
                  </a:cubicBezTo>
                  <a:close/>
                  <a:moveTo>
                    <a:pt x="101833" y="70143"/>
                  </a:moveTo>
                  <a:cubicBezTo>
                    <a:pt x="102916" y="69309"/>
                    <a:pt x="103291" y="67475"/>
                    <a:pt x="102750" y="66030"/>
                  </a:cubicBezTo>
                  <a:cubicBezTo>
                    <a:pt x="102166" y="64585"/>
                    <a:pt x="101416" y="63362"/>
                    <a:pt x="100041" y="63529"/>
                  </a:cubicBezTo>
                  <a:cubicBezTo>
                    <a:pt x="98666" y="63640"/>
                    <a:pt x="98166" y="64807"/>
                    <a:pt x="97875" y="68642"/>
                  </a:cubicBezTo>
                  <a:cubicBezTo>
                    <a:pt x="99041" y="70310"/>
                    <a:pt x="100208" y="71477"/>
                    <a:pt x="101833" y="70143"/>
                  </a:cubicBezTo>
                  <a:close/>
                  <a:moveTo>
                    <a:pt x="88791" y="5446"/>
                  </a:moveTo>
                  <a:cubicBezTo>
                    <a:pt x="90250" y="5224"/>
                    <a:pt x="90666" y="4335"/>
                    <a:pt x="90833" y="1445"/>
                  </a:cubicBezTo>
                  <a:cubicBezTo>
                    <a:pt x="90541" y="1000"/>
                    <a:pt x="90208" y="500"/>
                    <a:pt x="89875" y="0"/>
                  </a:cubicBezTo>
                  <a:cubicBezTo>
                    <a:pt x="87625" y="0"/>
                    <a:pt x="87625" y="0"/>
                    <a:pt x="87625" y="0"/>
                  </a:cubicBezTo>
                  <a:cubicBezTo>
                    <a:pt x="86500" y="1000"/>
                    <a:pt x="86125" y="2112"/>
                    <a:pt x="86333" y="3390"/>
                  </a:cubicBezTo>
                  <a:cubicBezTo>
                    <a:pt x="86583" y="4724"/>
                    <a:pt x="87708" y="5669"/>
                    <a:pt x="88791" y="5446"/>
                  </a:cubicBezTo>
                  <a:close/>
                  <a:moveTo>
                    <a:pt x="90708" y="73923"/>
                  </a:moveTo>
                  <a:cubicBezTo>
                    <a:pt x="92083" y="73311"/>
                    <a:pt x="92958" y="70532"/>
                    <a:pt x="92458" y="68364"/>
                  </a:cubicBezTo>
                  <a:cubicBezTo>
                    <a:pt x="92000" y="66252"/>
                    <a:pt x="90041" y="65141"/>
                    <a:pt x="88083" y="65919"/>
                  </a:cubicBezTo>
                  <a:cubicBezTo>
                    <a:pt x="86583" y="66530"/>
                    <a:pt x="85500" y="69309"/>
                    <a:pt x="85958" y="71310"/>
                  </a:cubicBezTo>
                  <a:cubicBezTo>
                    <a:pt x="86375" y="73144"/>
                    <a:pt x="89125" y="74645"/>
                    <a:pt x="90708" y="73923"/>
                  </a:cubicBezTo>
                  <a:close/>
                  <a:moveTo>
                    <a:pt x="3208" y="76313"/>
                  </a:moveTo>
                  <a:cubicBezTo>
                    <a:pt x="2250" y="75090"/>
                    <a:pt x="1166" y="75423"/>
                    <a:pt x="83" y="76702"/>
                  </a:cubicBezTo>
                  <a:cubicBezTo>
                    <a:pt x="41" y="78647"/>
                    <a:pt x="291" y="80259"/>
                    <a:pt x="1791" y="80537"/>
                  </a:cubicBezTo>
                  <a:cubicBezTo>
                    <a:pt x="2333" y="80648"/>
                    <a:pt x="3125" y="80092"/>
                    <a:pt x="3541" y="79481"/>
                  </a:cubicBezTo>
                  <a:cubicBezTo>
                    <a:pt x="4291" y="78369"/>
                    <a:pt x="3833" y="77091"/>
                    <a:pt x="3208" y="76313"/>
                  </a:cubicBezTo>
                  <a:close/>
                  <a:moveTo>
                    <a:pt x="8750" y="68142"/>
                  </a:moveTo>
                  <a:cubicBezTo>
                    <a:pt x="8124" y="68031"/>
                    <a:pt x="7458" y="67864"/>
                    <a:pt x="6875" y="67698"/>
                  </a:cubicBezTo>
                  <a:cubicBezTo>
                    <a:pt x="6041" y="69198"/>
                    <a:pt x="5750" y="70532"/>
                    <a:pt x="6916" y="72033"/>
                  </a:cubicBezTo>
                  <a:cubicBezTo>
                    <a:pt x="9375" y="71699"/>
                    <a:pt x="9541" y="71366"/>
                    <a:pt x="8750" y="68142"/>
                  </a:cubicBezTo>
                  <a:close/>
                  <a:moveTo>
                    <a:pt x="28166" y="84427"/>
                  </a:moveTo>
                  <a:cubicBezTo>
                    <a:pt x="27083" y="84650"/>
                    <a:pt x="26000" y="84761"/>
                    <a:pt x="24708" y="84983"/>
                  </a:cubicBezTo>
                  <a:cubicBezTo>
                    <a:pt x="24750" y="86262"/>
                    <a:pt x="24750" y="86873"/>
                    <a:pt x="24750" y="87484"/>
                  </a:cubicBezTo>
                  <a:cubicBezTo>
                    <a:pt x="24708" y="89096"/>
                    <a:pt x="25375" y="90375"/>
                    <a:pt x="26375" y="90708"/>
                  </a:cubicBezTo>
                  <a:cubicBezTo>
                    <a:pt x="27291" y="90986"/>
                    <a:pt x="28458" y="90653"/>
                    <a:pt x="29375" y="90208"/>
                  </a:cubicBezTo>
                  <a:cubicBezTo>
                    <a:pt x="30208" y="89763"/>
                    <a:pt x="30583" y="87373"/>
                    <a:pt x="30250" y="86095"/>
                  </a:cubicBezTo>
                  <a:cubicBezTo>
                    <a:pt x="29916" y="84817"/>
                    <a:pt x="29208" y="84261"/>
                    <a:pt x="28166" y="84427"/>
                  </a:cubicBezTo>
                  <a:close/>
                  <a:moveTo>
                    <a:pt x="875" y="97044"/>
                  </a:moveTo>
                  <a:cubicBezTo>
                    <a:pt x="958" y="98045"/>
                    <a:pt x="1041" y="98990"/>
                    <a:pt x="1125" y="99823"/>
                  </a:cubicBezTo>
                  <a:cubicBezTo>
                    <a:pt x="2333" y="100324"/>
                    <a:pt x="3333" y="100768"/>
                    <a:pt x="3916" y="99268"/>
                  </a:cubicBezTo>
                  <a:cubicBezTo>
                    <a:pt x="4125" y="98767"/>
                    <a:pt x="4083" y="97767"/>
                    <a:pt x="3833" y="97267"/>
                  </a:cubicBezTo>
                  <a:cubicBezTo>
                    <a:pt x="3083" y="95822"/>
                    <a:pt x="2083" y="96266"/>
                    <a:pt x="875" y="97044"/>
                  </a:cubicBezTo>
                  <a:close/>
                  <a:moveTo>
                    <a:pt x="12000" y="75868"/>
                  </a:moveTo>
                  <a:cubicBezTo>
                    <a:pt x="12791" y="76757"/>
                    <a:pt x="13583" y="76868"/>
                    <a:pt x="14416" y="76035"/>
                  </a:cubicBezTo>
                  <a:cubicBezTo>
                    <a:pt x="15458" y="74923"/>
                    <a:pt x="15541" y="73478"/>
                    <a:pt x="14583" y="71144"/>
                  </a:cubicBezTo>
                  <a:cubicBezTo>
                    <a:pt x="13875" y="71144"/>
                    <a:pt x="13083" y="71144"/>
                    <a:pt x="12250" y="71144"/>
                  </a:cubicBezTo>
                  <a:cubicBezTo>
                    <a:pt x="11000" y="74089"/>
                    <a:pt x="10958" y="74701"/>
                    <a:pt x="12000" y="75868"/>
                  </a:cubicBezTo>
                  <a:close/>
                  <a:moveTo>
                    <a:pt x="10458" y="61973"/>
                  </a:moveTo>
                  <a:cubicBezTo>
                    <a:pt x="11500" y="61806"/>
                    <a:pt x="12208" y="60583"/>
                    <a:pt x="12166" y="59249"/>
                  </a:cubicBezTo>
                  <a:cubicBezTo>
                    <a:pt x="12125" y="57915"/>
                    <a:pt x="11833" y="56692"/>
                    <a:pt x="10750" y="56137"/>
                  </a:cubicBezTo>
                  <a:cubicBezTo>
                    <a:pt x="9708" y="55636"/>
                    <a:pt x="9041" y="56303"/>
                    <a:pt x="7875" y="59082"/>
                  </a:cubicBezTo>
                  <a:cubicBezTo>
                    <a:pt x="8333" y="60861"/>
                    <a:pt x="8916" y="62251"/>
                    <a:pt x="10458" y="61973"/>
                  </a:cubicBezTo>
                  <a:close/>
                  <a:moveTo>
                    <a:pt x="19666" y="65863"/>
                  </a:moveTo>
                  <a:cubicBezTo>
                    <a:pt x="19916" y="64474"/>
                    <a:pt x="19583" y="63529"/>
                    <a:pt x="18666" y="62918"/>
                  </a:cubicBezTo>
                  <a:cubicBezTo>
                    <a:pt x="17666" y="62251"/>
                    <a:pt x="16041" y="62751"/>
                    <a:pt x="15333" y="63918"/>
                  </a:cubicBezTo>
                  <a:cubicBezTo>
                    <a:pt x="14583" y="65085"/>
                    <a:pt x="14750" y="65974"/>
                    <a:pt x="16291" y="68476"/>
                  </a:cubicBezTo>
                  <a:cubicBezTo>
                    <a:pt x="18625" y="68587"/>
                    <a:pt x="19291" y="68031"/>
                    <a:pt x="19666" y="65863"/>
                  </a:cubicBezTo>
                  <a:close/>
                  <a:moveTo>
                    <a:pt x="98958" y="96433"/>
                  </a:moveTo>
                  <a:cubicBezTo>
                    <a:pt x="99625" y="96211"/>
                    <a:pt x="100291" y="95044"/>
                    <a:pt x="100541" y="94099"/>
                  </a:cubicBezTo>
                  <a:cubicBezTo>
                    <a:pt x="100958" y="92431"/>
                    <a:pt x="100000" y="91264"/>
                    <a:pt x="99000" y="90764"/>
                  </a:cubicBezTo>
                  <a:cubicBezTo>
                    <a:pt x="97500" y="90097"/>
                    <a:pt x="96416" y="91153"/>
                    <a:pt x="95708" y="93265"/>
                  </a:cubicBezTo>
                  <a:cubicBezTo>
                    <a:pt x="96333" y="95488"/>
                    <a:pt x="97208" y="97100"/>
                    <a:pt x="98958" y="96433"/>
                  </a:cubicBezTo>
                  <a:close/>
                  <a:moveTo>
                    <a:pt x="91166" y="100490"/>
                  </a:moveTo>
                  <a:cubicBezTo>
                    <a:pt x="88708" y="102825"/>
                    <a:pt x="88333" y="103659"/>
                    <a:pt x="89125" y="105159"/>
                  </a:cubicBezTo>
                  <a:cubicBezTo>
                    <a:pt x="90000" y="106882"/>
                    <a:pt x="91250" y="106604"/>
                    <a:pt x="93708" y="103881"/>
                  </a:cubicBezTo>
                  <a:cubicBezTo>
                    <a:pt x="93041" y="102269"/>
                    <a:pt x="92833" y="100379"/>
                    <a:pt x="91166" y="100490"/>
                  </a:cubicBezTo>
                  <a:close/>
                  <a:moveTo>
                    <a:pt x="107375" y="113719"/>
                  </a:moveTo>
                  <a:cubicBezTo>
                    <a:pt x="106000" y="112607"/>
                    <a:pt x="105041" y="113774"/>
                    <a:pt x="104000" y="115386"/>
                  </a:cubicBezTo>
                  <a:cubicBezTo>
                    <a:pt x="104458" y="116442"/>
                    <a:pt x="104875" y="117443"/>
                    <a:pt x="105291" y="118332"/>
                  </a:cubicBezTo>
                  <a:cubicBezTo>
                    <a:pt x="106791" y="118110"/>
                    <a:pt x="108083" y="117943"/>
                    <a:pt x="108166" y="115886"/>
                  </a:cubicBezTo>
                  <a:cubicBezTo>
                    <a:pt x="108208" y="115164"/>
                    <a:pt x="107833" y="114052"/>
                    <a:pt x="107375" y="113719"/>
                  </a:cubicBezTo>
                  <a:close/>
                  <a:moveTo>
                    <a:pt x="101166" y="100324"/>
                  </a:moveTo>
                  <a:cubicBezTo>
                    <a:pt x="100500" y="101269"/>
                    <a:pt x="99791" y="102213"/>
                    <a:pt x="98833" y="103492"/>
                  </a:cubicBezTo>
                  <a:cubicBezTo>
                    <a:pt x="99958" y="104437"/>
                    <a:pt x="100833" y="105159"/>
                    <a:pt x="101666" y="105826"/>
                  </a:cubicBezTo>
                  <a:cubicBezTo>
                    <a:pt x="103875" y="102547"/>
                    <a:pt x="103833" y="101991"/>
                    <a:pt x="101166" y="100324"/>
                  </a:cubicBezTo>
                  <a:close/>
                  <a:moveTo>
                    <a:pt x="98458" y="110606"/>
                  </a:moveTo>
                  <a:cubicBezTo>
                    <a:pt x="97541" y="110995"/>
                    <a:pt x="97083" y="111829"/>
                    <a:pt x="97541" y="112996"/>
                  </a:cubicBezTo>
                  <a:cubicBezTo>
                    <a:pt x="97833" y="113719"/>
                    <a:pt x="98541" y="114163"/>
                    <a:pt x="99500" y="115220"/>
                  </a:cubicBezTo>
                  <a:cubicBezTo>
                    <a:pt x="100000" y="113719"/>
                    <a:pt x="100583" y="112774"/>
                    <a:pt x="100500" y="112051"/>
                  </a:cubicBezTo>
                  <a:cubicBezTo>
                    <a:pt x="100333" y="110773"/>
                    <a:pt x="99500" y="110106"/>
                    <a:pt x="98458" y="110606"/>
                  </a:cubicBezTo>
                  <a:close/>
                  <a:moveTo>
                    <a:pt x="92416" y="114275"/>
                  </a:moveTo>
                  <a:cubicBezTo>
                    <a:pt x="91500" y="115609"/>
                    <a:pt x="90208" y="116720"/>
                    <a:pt x="91333" y="118610"/>
                  </a:cubicBezTo>
                  <a:cubicBezTo>
                    <a:pt x="91708" y="119166"/>
                    <a:pt x="92875" y="119610"/>
                    <a:pt x="93291" y="119277"/>
                  </a:cubicBezTo>
                  <a:cubicBezTo>
                    <a:pt x="94041" y="118721"/>
                    <a:pt x="94875" y="117554"/>
                    <a:pt x="94958" y="116553"/>
                  </a:cubicBezTo>
                  <a:cubicBezTo>
                    <a:pt x="95083" y="114719"/>
                    <a:pt x="93708" y="114608"/>
                    <a:pt x="92416" y="114275"/>
                  </a:cubicBezTo>
                  <a:close/>
                  <a:moveTo>
                    <a:pt x="108583" y="103381"/>
                  </a:moveTo>
                  <a:cubicBezTo>
                    <a:pt x="107625" y="102658"/>
                    <a:pt x="106875" y="103770"/>
                    <a:pt x="106291" y="106549"/>
                  </a:cubicBezTo>
                  <a:cubicBezTo>
                    <a:pt x="108166" y="107827"/>
                    <a:pt x="109541" y="107660"/>
                    <a:pt x="109666" y="106049"/>
                  </a:cubicBezTo>
                  <a:cubicBezTo>
                    <a:pt x="109750" y="105215"/>
                    <a:pt x="109166" y="103825"/>
                    <a:pt x="108583" y="103381"/>
                  </a:cubicBezTo>
                  <a:close/>
                  <a:moveTo>
                    <a:pt x="96708" y="81148"/>
                  </a:moveTo>
                  <a:cubicBezTo>
                    <a:pt x="96208" y="79592"/>
                    <a:pt x="94583" y="78703"/>
                    <a:pt x="93208" y="79314"/>
                  </a:cubicBezTo>
                  <a:cubicBezTo>
                    <a:pt x="91750" y="80037"/>
                    <a:pt x="91000" y="82093"/>
                    <a:pt x="91500" y="84094"/>
                  </a:cubicBezTo>
                  <a:cubicBezTo>
                    <a:pt x="91958" y="85984"/>
                    <a:pt x="93625" y="87095"/>
                    <a:pt x="95041" y="86428"/>
                  </a:cubicBezTo>
                  <a:cubicBezTo>
                    <a:pt x="96416" y="85761"/>
                    <a:pt x="97291" y="83038"/>
                    <a:pt x="96708" y="81148"/>
                  </a:cubicBezTo>
                  <a:close/>
                  <a:moveTo>
                    <a:pt x="99916" y="78869"/>
                  </a:moveTo>
                  <a:cubicBezTo>
                    <a:pt x="99541" y="81093"/>
                    <a:pt x="99708" y="82760"/>
                    <a:pt x="101541" y="83649"/>
                  </a:cubicBezTo>
                  <a:cubicBezTo>
                    <a:pt x="104166" y="81704"/>
                    <a:pt x="104208" y="81204"/>
                    <a:pt x="102208" y="78147"/>
                  </a:cubicBezTo>
                  <a:cubicBezTo>
                    <a:pt x="101458" y="78369"/>
                    <a:pt x="100625" y="78647"/>
                    <a:pt x="99916" y="78869"/>
                  </a:cubicBezTo>
                  <a:close/>
                  <a:moveTo>
                    <a:pt x="119125" y="95822"/>
                  </a:moveTo>
                  <a:cubicBezTo>
                    <a:pt x="119458" y="96211"/>
                    <a:pt x="119750" y="96544"/>
                    <a:pt x="120000" y="96822"/>
                  </a:cubicBezTo>
                  <a:cubicBezTo>
                    <a:pt x="120000" y="91709"/>
                    <a:pt x="120000" y="91709"/>
                    <a:pt x="120000" y="91709"/>
                  </a:cubicBezTo>
                  <a:cubicBezTo>
                    <a:pt x="119500" y="92264"/>
                    <a:pt x="119250" y="93543"/>
                    <a:pt x="119125" y="95822"/>
                  </a:cubicBezTo>
                  <a:close/>
                  <a:moveTo>
                    <a:pt x="118916" y="77035"/>
                  </a:moveTo>
                  <a:cubicBezTo>
                    <a:pt x="119083" y="77702"/>
                    <a:pt x="119500" y="78314"/>
                    <a:pt x="120000" y="78758"/>
                  </a:cubicBezTo>
                  <a:cubicBezTo>
                    <a:pt x="120000" y="73534"/>
                    <a:pt x="120000" y="73534"/>
                    <a:pt x="120000" y="73534"/>
                  </a:cubicBezTo>
                  <a:cubicBezTo>
                    <a:pt x="119083" y="74478"/>
                    <a:pt x="118625" y="75868"/>
                    <a:pt x="118916" y="77035"/>
                  </a:cubicBezTo>
                  <a:close/>
                  <a:moveTo>
                    <a:pt x="118208" y="84261"/>
                  </a:moveTo>
                  <a:cubicBezTo>
                    <a:pt x="117541" y="83538"/>
                    <a:pt x="116375" y="83094"/>
                    <a:pt x="115583" y="83371"/>
                  </a:cubicBezTo>
                  <a:cubicBezTo>
                    <a:pt x="114083" y="83816"/>
                    <a:pt x="114250" y="85595"/>
                    <a:pt x="114458" y="87762"/>
                  </a:cubicBezTo>
                  <a:cubicBezTo>
                    <a:pt x="115625" y="87929"/>
                    <a:pt x="116666" y="88040"/>
                    <a:pt x="117583" y="88096"/>
                  </a:cubicBezTo>
                  <a:cubicBezTo>
                    <a:pt x="118416" y="86762"/>
                    <a:pt x="119375" y="85539"/>
                    <a:pt x="118208" y="84261"/>
                  </a:cubicBezTo>
                  <a:close/>
                  <a:moveTo>
                    <a:pt x="108833" y="88429"/>
                  </a:moveTo>
                  <a:cubicBezTo>
                    <a:pt x="107583" y="87484"/>
                    <a:pt x="106375" y="88707"/>
                    <a:pt x="105625" y="91653"/>
                  </a:cubicBezTo>
                  <a:cubicBezTo>
                    <a:pt x="108125" y="93487"/>
                    <a:pt x="109125" y="93432"/>
                    <a:pt x="109750" y="91653"/>
                  </a:cubicBezTo>
                  <a:cubicBezTo>
                    <a:pt x="110250" y="90152"/>
                    <a:pt x="109750" y="89096"/>
                    <a:pt x="108833" y="88429"/>
                  </a:cubicBezTo>
                  <a:close/>
                  <a:moveTo>
                    <a:pt x="109791" y="77647"/>
                  </a:moveTo>
                  <a:cubicBezTo>
                    <a:pt x="109000" y="78091"/>
                    <a:pt x="108125" y="78647"/>
                    <a:pt x="107166" y="79203"/>
                  </a:cubicBezTo>
                  <a:cubicBezTo>
                    <a:pt x="106833" y="83260"/>
                    <a:pt x="107041" y="83983"/>
                    <a:pt x="108625" y="84594"/>
                  </a:cubicBezTo>
                  <a:cubicBezTo>
                    <a:pt x="109833" y="85094"/>
                    <a:pt x="110750" y="84705"/>
                    <a:pt x="111333" y="83260"/>
                  </a:cubicBezTo>
                  <a:cubicBezTo>
                    <a:pt x="112125" y="81315"/>
                    <a:pt x="111666" y="79647"/>
                    <a:pt x="109791" y="77647"/>
                  </a:cubicBezTo>
                  <a:close/>
                  <a:moveTo>
                    <a:pt x="114666" y="109439"/>
                  </a:moveTo>
                  <a:cubicBezTo>
                    <a:pt x="113083" y="110328"/>
                    <a:pt x="113166" y="111829"/>
                    <a:pt x="113750" y="113719"/>
                  </a:cubicBezTo>
                  <a:cubicBezTo>
                    <a:pt x="114583" y="114052"/>
                    <a:pt x="115375" y="114441"/>
                    <a:pt x="116041" y="114719"/>
                  </a:cubicBezTo>
                  <a:cubicBezTo>
                    <a:pt x="117791" y="113441"/>
                    <a:pt x="117833" y="111718"/>
                    <a:pt x="117041" y="109939"/>
                  </a:cubicBezTo>
                  <a:cubicBezTo>
                    <a:pt x="116500" y="108716"/>
                    <a:pt x="115583" y="108939"/>
                    <a:pt x="114666" y="109439"/>
                  </a:cubicBezTo>
                  <a:close/>
                  <a:moveTo>
                    <a:pt x="115666" y="102325"/>
                  </a:moveTo>
                  <a:cubicBezTo>
                    <a:pt x="116625" y="101824"/>
                    <a:pt x="117375" y="99768"/>
                    <a:pt x="117041" y="98490"/>
                  </a:cubicBezTo>
                  <a:cubicBezTo>
                    <a:pt x="116708" y="97100"/>
                    <a:pt x="115375" y="96377"/>
                    <a:pt x="114083" y="96878"/>
                  </a:cubicBezTo>
                  <a:cubicBezTo>
                    <a:pt x="112916" y="97322"/>
                    <a:pt x="112333" y="98934"/>
                    <a:pt x="112750" y="100657"/>
                  </a:cubicBezTo>
                  <a:cubicBezTo>
                    <a:pt x="113083" y="102102"/>
                    <a:pt x="114500" y="102936"/>
                    <a:pt x="115666" y="102325"/>
                  </a:cubicBezTo>
                  <a:close/>
                  <a:moveTo>
                    <a:pt x="84416" y="119610"/>
                  </a:moveTo>
                  <a:cubicBezTo>
                    <a:pt x="84208" y="119722"/>
                    <a:pt x="83958" y="119833"/>
                    <a:pt x="83750" y="119999"/>
                  </a:cubicBezTo>
                  <a:cubicBezTo>
                    <a:pt x="86375" y="119999"/>
                    <a:pt x="86375" y="119999"/>
                    <a:pt x="86375" y="119999"/>
                  </a:cubicBezTo>
                  <a:cubicBezTo>
                    <a:pt x="85875" y="119499"/>
                    <a:pt x="85250" y="119277"/>
                    <a:pt x="84416" y="119610"/>
                  </a:cubicBezTo>
                  <a:close/>
                  <a:moveTo>
                    <a:pt x="85250" y="86540"/>
                  </a:moveTo>
                  <a:cubicBezTo>
                    <a:pt x="84250" y="86929"/>
                    <a:pt x="83583" y="88652"/>
                    <a:pt x="83833" y="89986"/>
                  </a:cubicBezTo>
                  <a:cubicBezTo>
                    <a:pt x="84041" y="91431"/>
                    <a:pt x="85250" y="92598"/>
                    <a:pt x="86208" y="92376"/>
                  </a:cubicBezTo>
                  <a:cubicBezTo>
                    <a:pt x="87416" y="92042"/>
                    <a:pt x="88375" y="90041"/>
                    <a:pt x="88041" y="88485"/>
                  </a:cubicBezTo>
                  <a:cubicBezTo>
                    <a:pt x="87750" y="87040"/>
                    <a:pt x="86333" y="86039"/>
                    <a:pt x="85250" y="86540"/>
                  </a:cubicBezTo>
                  <a:close/>
                  <a:moveTo>
                    <a:pt x="71666" y="109328"/>
                  </a:moveTo>
                  <a:cubicBezTo>
                    <a:pt x="70791" y="109828"/>
                    <a:pt x="69791" y="110384"/>
                    <a:pt x="68916" y="110884"/>
                  </a:cubicBezTo>
                  <a:cubicBezTo>
                    <a:pt x="68291" y="114108"/>
                    <a:pt x="68625" y="115386"/>
                    <a:pt x="70208" y="116220"/>
                  </a:cubicBezTo>
                  <a:cubicBezTo>
                    <a:pt x="71625" y="116943"/>
                    <a:pt x="72958" y="116387"/>
                    <a:pt x="73458" y="114830"/>
                  </a:cubicBezTo>
                  <a:cubicBezTo>
                    <a:pt x="74250" y="112496"/>
                    <a:pt x="73875" y="111273"/>
                    <a:pt x="71666" y="109328"/>
                  </a:cubicBezTo>
                  <a:close/>
                  <a:moveTo>
                    <a:pt x="61083" y="3390"/>
                  </a:moveTo>
                  <a:cubicBezTo>
                    <a:pt x="60250" y="4502"/>
                    <a:pt x="60375" y="5669"/>
                    <a:pt x="60958" y="6892"/>
                  </a:cubicBezTo>
                  <a:cubicBezTo>
                    <a:pt x="61500" y="8114"/>
                    <a:pt x="62333" y="8170"/>
                    <a:pt x="63416" y="7836"/>
                  </a:cubicBezTo>
                  <a:cubicBezTo>
                    <a:pt x="64208" y="6503"/>
                    <a:pt x="64458" y="5169"/>
                    <a:pt x="63708" y="3946"/>
                  </a:cubicBezTo>
                  <a:cubicBezTo>
                    <a:pt x="63000" y="2834"/>
                    <a:pt x="62041" y="2890"/>
                    <a:pt x="61083" y="3390"/>
                  </a:cubicBezTo>
                  <a:close/>
                  <a:moveTo>
                    <a:pt x="72375" y="17341"/>
                  </a:moveTo>
                  <a:cubicBezTo>
                    <a:pt x="72083" y="14451"/>
                    <a:pt x="71791" y="13839"/>
                    <a:pt x="70416" y="13561"/>
                  </a:cubicBezTo>
                  <a:cubicBezTo>
                    <a:pt x="68833" y="13283"/>
                    <a:pt x="68333" y="13839"/>
                    <a:pt x="67458" y="17007"/>
                  </a:cubicBezTo>
                  <a:cubicBezTo>
                    <a:pt x="69166" y="20731"/>
                    <a:pt x="70208" y="20731"/>
                    <a:pt x="72375" y="17341"/>
                  </a:cubicBezTo>
                  <a:close/>
                  <a:moveTo>
                    <a:pt x="51375" y="6002"/>
                  </a:moveTo>
                  <a:cubicBezTo>
                    <a:pt x="50000" y="6614"/>
                    <a:pt x="49541" y="7948"/>
                    <a:pt x="49666" y="9726"/>
                  </a:cubicBezTo>
                  <a:cubicBezTo>
                    <a:pt x="49833" y="12005"/>
                    <a:pt x="51083" y="12616"/>
                    <a:pt x="53125" y="13172"/>
                  </a:cubicBezTo>
                  <a:cubicBezTo>
                    <a:pt x="53500" y="12728"/>
                    <a:pt x="54125" y="11949"/>
                    <a:pt x="54541" y="11394"/>
                  </a:cubicBezTo>
                  <a:cubicBezTo>
                    <a:pt x="54666" y="7559"/>
                    <a:pt x="53333" y="6391"/>
                    <a:pt x="51375" y="6002"/>
                  </a:cubicBezTo>
                  <a:close/>
                  <a:moveTo>
                    <a:pt x="60541" y="11894"/>
                  </a:moveTo>
                  <a:cubicBezTo>
                    <a:pt x="59500" y="11783"/>
                    <a:pt x="58666" y="12839"/>
                    <a:pt x="58583" y="14506"/>
                  </a:cubicBezTo>
                  <a:cubicBezTo>
                    <a:pt x="58458" y="16507"/>
                    <a:pt x="59083" y="17674"/>
                    <a:pt x="60291" y="17730"/>
                  </a:cubicBezTo>
                  <a:cubicBezTo>
                    <a:pt x="61458" y="17786"/>
                    <a:pt x="62625" y="16563"/>
                    <a:pt x="62708" y="15173"/>
                  </a:cubicBezTo>
                  <a:cubicBezTo>
                    <a:pt x="62833" y="13617"/>
                    <a:pt x="61791" y="12061"/>
                    <a:pt x="60541" y="11894"/>
                  </a:cubicBezTo>
                  <a:close/>
                  <a:moveTo>
                    <a:pt x="58958" y="0"/>
                  </a:moveTo>
                  <a:cubicBezTo>
                    <a:pt x="55166" y="0"/>
                    <a:pt x="55166" y="0"/>
                    <a:pt x="55166" y="0"/>
                  </a:cubicBezTo>
                  <a:cubicBezTo>
                    <a:pt x="54958" y="555"/>
                    <a:pt x="54875" y="1111"/>
                    <a:pt x="54833" y="1611"/>
                  </a:cubicBezTo>
                  <a:cubicBezTo>
                    <a:pt x="54791" y="3001"/>
                    <a:pt x="55875" y="3390"/>
                    <a:pt x="56750" y="3612"/>
                  </a:cubicBezTo>
                  <a:cubicBezTo>
                    <a:pt x="57750" y="3890"/>
                    <a:pt x="58625" y="2723"/>
                    <a:pt x="59291" y="500"/>
                  </a:cubicBezTo>
                  <a:cubicBezTo>
                    <a:pt x="59166" y="333"/>
                    <a:pt x="59041" y="166"/>
                    <a:pt x="58958" y="0"/>
                  </a:cubicBezTo>
                  <a:close/>
                  <a:moveTo>
                    <a:pt x="69041" y="8670"/>
                  </a:moveTo>
                  <a:cubicBezTo>
                    <a:pt x="70208" y="8948"/>
                    <a:pt x="71041" y="7225"/>
                    <a:pt x="71500" y="4001"/>
                  </a:cubicBezTo>
                  <a:cubicBezTo>
                    <a:pt x="70000" y="1945"/>
                    <a:pt x="69416" y="1667"/>
                    <a:pt x="68333" y="2556"/>
                  </a:cubicBezTo>
                  <a:cubicBezTo>
                    <a:pt x="67500" y="3223"/>
                    <a:pt x="66791" y="5502"/>
                    <a:pt x="67291" y="6836"/>
                  </a:cubicBezTo>
                  <a:cubicBezTo>
                    <a:pt x="67625" y="7670"/>
                    <a:pt x="68416" y="8503"/>
                    <a:pt x="69041" y="8670"/>
                  </a:cubicBezTo>
                  <a:close/>
                  <a:moveTo>
                    <a:pt x="84333" y="110662"/>
                  </a:moveTo>
                  <a:cubicBezTo>
                    <a:pt x="83916" y="109773"/>
                    <a:pt x="83166" y="108550"/>
                    <a:pt x="82500" y="108494"/>
                  </a:cubicBezTo>
                  <a:cubicBezTo>
                    <a:pt x="80833" y="108383"/>
                    <a:pt x="80166" y="109995"/>
                    <a:pt x="80125" y="112107"/>
                  </a:cubicBezTo>
                  <a:cubicBezTo>
                    <a:pt x="81041" y="113774"/>
                    <a:pt x="82125" y="114719"/>
                    <a:pt x="83666" y="113719"/>
                  </a:cubicBezTo>
                  <a:cubicBezTo>
                    <a:pt x="84583" y="113107"/>
                    <a:pt x="84833" y="111773"/>
                    <a:pt x="84333" y="110662"/>
                  </a:cubicBezTo>
                  <a:close/>
                  <a:moveTo>
                    <a:pt x="82583" y="103381"/>
                  </a:moveTo>
                  <a:cubicBezTo>
                    <a:pt x="83791" y="102936"/>
                    <a:pt x="85000" y="101046"/>
                    <a:pt x="84750" y="99657"/>
                  </a:cubicBezTo>
                  <a:cubicBezTo>
                    <a:pt x="84291" y="97378"/>
                    <a:pt x="83041" y="96600"/>
                    <a:pt x="81416" y="96767"/>
                  </a:cubicBezTo>
                  <a:cubicBezTo>
                    <a:pt x="79583" y="98990"/>
                    <a:pt x="79291" y="100101"/>
                    <a:pt x="80166" y="101936"/>
                  </a:cubicBezTo>
                  <a:cubicBezTo>
                    <a:pt x="80708" y="103158"/>
                    <a:pt x="81458" y="103825"/>
                    <a:pt x="82583" y="103381"/>
                  </a:cubicBezTo>
                  <a:close/>
                  <a:moveTo>
                    <a:pt x="44375" y="1556"/>
                  </a:moveTo>
                  <a:cubicBezTo>
                    <a:pt x="45500" y="2000"/>
                    <a:pt x="46791" y="1556"/>
                    <a:pt x="47166" y="500"/>
                  </a:cubicBezTo>
                  <a:cubicBezTo>
                    <a:pt x="47208" y="333"/>
                    <a:pt x="47250" y="166"/>
                    <a:pt x="47291" y="0"/>
                  </a:cubicBezTo>
                  <a:cubicBezTo>
                    <a:pt x="42916" y="0"/>
                    <a:pt x="42916" y="0"/>
                    <a:pt x="42916" y="0"/>
                  </a:cubicBezTo>
                  <a:cubicBezTo>
                    <a:pt x="43125" y="833"/>
                    <a:pt x="43583" y="1222"/>
                    <a:pt x="44375" y="1556"/>
                  </a:cubicBezTo>
                  <a:close/>
                  <a:moveTo>
                    <a:pt x="81250" y="79147"/>
                  </a:moveTo>
                  <a:cubicBezTo>
                    <a:pt x="81000" y="77480"/>
                    <a:pt x="79333" y="75924"/>
                    <a:pt x="78166" y="76257"/>
                  </a:cubicBezTo>
                  <a:cubicBezTo>
                    <a:pt x="76541" y="76702"/>
                    <a:pt x="75666" y="79036"/>
                    <a:pt x="76166" y="81537"/>
                  </a:cubicBezTo>
                  <a:cubicBezTo>
                    <a:pt x="76583" y="83594"/>
                    <a:pt x="77541" y="84316"/>
                    <a:pt x="79083" y="83705"/>
                  </a:cubicBezTo>
                  <a:cubicBezTo>
                    <a:pt x="80500" y="83094"/>
                    <a:pt x="81541" y="80981"/>
                    <a:pt x="81250" y="79147"/>
                  </a:cubicBezTo>
                  <a:close/>
                  <a:moveTo>
                    <a:pt x="71833" y="91875"/>
                  </a:moveTo>
                  <a:cubicBezTo>
                    <a:pt x="70541" y="91820"/>
                    <a:pt x="69458" y="93154"/>
                    <a:pt x="69166" y="94988"/>
                  </a:cubicBezTo>
                  <a:cubicBezTo>
                    <a:pt x="68916" y="96822"/>
                    <a:pt x="69291" y="98323"/>
                    <a:pt x="70583" y="99323"/>
                  </a:cubicBezTo>
                  <a:cubicBezTo>
                    <a:pt x="72125" y="100435"/>
                    <a:pt x="73041" y="99990"/>
                    <a:pt x="75125" y="96878"/>
                  </a:cubicBezTo>
                  <a:cubicBezTo>
                    <a:pt x="74333" y="93265"/>
                    <a:pt x="73458" y="91987"/>
                    <a:pt x="71833" y="91875"/>
                  </a:cubicBezTo>
                  <a:close/>
                  <a:moveTo>
                    <a:pt x="77708" y="3723"/>
                  </a:moveTo>
                  <a:cubicBezTo>
                    <a:pt x="78291" y="2723"/>
                    <a:pt x="78541" y="1667"/>
                    <a:pt x="77875" y="555"/>
                  </a:cubicBezTo>
                  <a:cubicBezTo>
                    <a:pt x="77708" y="333"/>
                    <a:pt x="77583" y="166"/>
                    <a:pt x="77458" y="0"/>
                  </a:cubicBezTo>
                  <a:cubicBezTo>
                    <a:pt x="74583" y="0"/>
                    <a:pt x="74583" y="0"/>
                    <a:pt x="74583" y="0"/>
                  </a:cubicBezTo>
                  <a:cubicBezTo>
                    <a:pt x="74333" y="2723"/>
                    <a:pt x="74625" y="3723"/>
                    <a:pt x="75750" y="4390"/>
                  </a:cubicBezTo>
                  <a:cubicBezTo>
                    <a:pt x="76500" y="4779"/>
                    <a:pt x="77166" y="4668"/>
                    <a:pt x="77708" y="3723"/>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Google Shape;23;p2" title="Text Container Shape"/>
          <p:cNvGrpSpPr/>
          <p:nvPr/>
        </p:nvGrpSpPr>
        <p:grpSpPr>
          <a:xfrm>
            <a:off x="7315201" y="466726"/>
            <a:ext cx="4883151" cy="5922963"/>
            <a:chOff x="5486400" y="466725"/>
            <a:chExt cx="3662363" cy="5922963"/>
          </a:xfrm>
        </p:grpSpPr>
        <p:sp>
          <p:nvSpPr>
            <p:cNvPr id="24" name="Google Shape;24;p2"/>
            <p:cNvSpPr/>
            <p:nvPr/>
          </p:nvSpPr>
          <p:spPr>
            <a:xfrm>
              <a:off x="5486400" y="466725"/>
              <a:ext cx="3662363" cy="5922963"/>
            </a:xfrm>
            <a:custGeom>
              <a:avLst/>
              <a:gdLst/>
              <a:ahLst/>
              <a:cxnLst/>
              <a:rect l="l" t="t" r="r" b="b"/>
              <a:pathLst>
                <a:path w="120000" h="120000" extrusionOk="0">
                  <a:moveTo>
                    <a:pt x="10416" y="0"/>
                  </a:moveTo>
                  <a:cubicBezTo>
                    <a:pt x="4687" y="0"/>
                    <a:pt x="0" y="2895"/>
                    <a:pt x="0" y="6434"/>
                  </a:cubicBezTo>
                  <a:cubicBezTo>
                    <a:pt x="0" y="113565"/>
                    <a:pt x="0" y="113565"/>
                    <a:pt x="0" y="113565"/>
                  </a:cubicBezTo>
                  <a:cubicBezTo>
                    <a:pt x="0" y="117104"/>
                    <a:pt x="4687" y="120000"/>
                    <a:pt x="10416" y="120000"/>
                  </a:cubicBezTo>
                  <a:cubicBezTo>
                    <a:pt x="120000" y="120000"/>
                    <a:pt x="120000" y="120000"/>
                    <a:pt x="120000" y="120000"/>
                  </a:cubicBezTo>
                  <a:cubicBezTo>
                    <a:pt x="120000" y="0"/>
                    <a:pt x="120000" y="0"/>
                    <a:pt x="120000" y="0"/>
                  </a:cubicBezTo>
                  <a:lnTo>
                    <a:pt x="10416" y="0"/>
                  </a:lnTo>
                  <a:close/>
                </a:path>
              </a:pathLst>
            </a:custGeom>
            <a:solidFill>
              <a:srgbClr val="5549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5" name="Google Shape;25;p2"/>
            <p:cNvCxnSpPr/>
            <p:nvPr/>
          </p:nvCxnSpPr>
          <p:spPr>
            <a:xfrm>
              <a:off x="6010049" y="4714230"/>
              <a:ext cx="521208" cy="0"/>
            </a:xfrm>
            <a:prstGeom prst="straightConnector1">
              <a:avLst/>
            </a:prstGeom>
            <a:noFill/>
            <a:ln w="38100" cap="flat" cmpd="sng">
              <a:solidFill>
                <a:schemeClr val="lt2"/>
              </a:solidFill>
              <a:prstDash val="solid"/>
              <a:round/>
              <a:headEnd type="none" w="sm" len="sm"/>
              <a:tailEnd type="none" w="sm" len="sm"/>
            </a:ln>
          </p:spPr>
        </p:cxnSp>
        <p:sp>
          <p:nvSpPr>
            <p:cNvPr id="26" name="Google Shape;26;p2"/>
            <p:cNvSpPr/>
            <p:nvPr/>
          </p:nvSpPr>
          <p:spPr>
            <a:xfrm>
              <a:off x="5673747" y="658813"/>
              <a:ext cx="3473450" cy="5538787"/>
            </a:xfrm>
            <a:custGeom>
              <a:avLst/>
              <a:gdLst/>
              <a:ahLst/>
              <a:cxnLst/>
              <a:rect l="l" t="t" r="r" b="b"/>
              <a:pathLst>
                <a:path w="120000" h="120000" extrusionOk="0">
                  <a:moveTo>
                    <a:pt x="4391" y="0"/>
                  </a:moveTo>
                  <a:cubicBezTo>
                    <a:pt x="1976" y="0"/>
                    <a:pt x="0" y="1237"/>
                    <a:pt x="0" y="2750"/>
                  </a:cubicBezTo>
                  <a:cubicBezTo>
                    <a:pt x="0" y="117249"/>
                    <a:pt x="0" y="117249"/>
                    <a:pt x="0" y="117249"/>
                  </a:cubicBezTo>
                  <a:cubicBezTo>
                    <a:pt x="0" y="118693"/>
                    <a:pt x="1976" y="120000"/>
                    <a:pt x="4391" y="120000"/>
                  </a:cubicBezTo>
                  <a:cubicBezTo>
                    <a:pt x="119890" y="120000"/>
                    <a:pt x="119890" y="120000"/>
                    <a:pt x="119890" y="120000"/>
                  </a:cubicBezTo>
                  <a:cubicBezTo>
                    <a:pt x="119890" y="119174"/>
                    <a:pt x="119890" y="119174"/>
                    <a:pt x="119890" y="119174"/>
                  </a:cubicBezTo>
                  <a:cubicBezTo>
                    <a:pt x="86953" y="119174"/>
                    <a:pt x="86953" y="119174"/>
                    <a:pt x="86953" y="119174"/>
                  </a:cubicBezTo>
                  <a:cubicBezTo>
                    <a:pt x="4391" y="119174"/>
                    <a:pt x="4391" y="119174"/>
                    <a:pt x="4391" y="119174"/>
                  </a:cubicBezTo>
                  <a:cubicBezTo>
                    <a:pt x="2744" y="119174"/>
                    <a:pt x="1317" y="118280"/>
                    <a:pt x="1317" y="117249"/>
                  </a:cubicBezTo>
                  <a:cubicBezTo>
                    <a:pt x="1317" y="2750"/>
                    <a:pt x="1317" y="2750"/>
                    <a:pt x="1317" y="2750"/>
                  </a:cubicBezTo>
                  <a:cubicBezTo>
                    <a:pt x="1317" y="1650"/>
                    <a:pt x="2744" y="825"/>
                    <a:pt x="4391" y="825"/>
                  </a:cubicBezTo>
                  <a:cubicBezTo>
                    <a:pt x="86953" y="825"/>
                    <a:pt x="86953" y="825"/>
                    <a:pt x="86953" y="825"/>
                  </a:cubicBezTo>
                  <a:cubicBezTo>
                    <a:pt x="120000" y="825"/>
                    <a:pt x="120000" y="825"/>
                    <a:pt x="120000" y="825"/>
                  </a:cubicBezTo>
                  <a:cubicBezTo>
                    <a:pt x="120000" y="0"/>
                    <a:pt x="120000" y="0"/>
                    <a:pt x="120000" y="0"/>
                  </a:cubicBezTo>
                  <a:lnTo>
                    <a:pt x="4391" y="0"/>
                  </a:lnTo>
                  <a:close/>
                </a:path>
              </a:pathLst>
            </a:cu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7" name="Google Shape;27;p2"/>
          <p:cNvSpPr txBox="1">
            <a:spLocks noGrp="1"/>
          </p:cNvSpPr>
          <p:nvPr>
            <p:ph type="dt" idx="10"/>
          </p:nvPr>
        </p:nvSpPr>
        <p:spPr>
          <a:xfrm>
            <a:off x="8973319" y="6442526"/>
            <a:ext cx="27432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
          <p:cNvSpPr txBox="1">
            <a:spLocks noGrp="1"/>
          </p:cNvSpPr>
          <p:nvPr>
            <p:ph type="ftr" idx="11"/>
          </p:nvPr>
        </p:nvSpPr>
        <p:spPr>
          <a:xfrm>
            <a:off x="4032211" y="6442526"/>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000" b="0" i="0" u="none" strike="noStrike" cap="none">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
          <p:cNvSpPr txBox="1">
            <a:spLocks noGrp="1"/>
          </p:cNvSpPr>
          <p:nvPr>
            <p:ph type="sldNum" idx="12"/>
          </p:nvPr>
        </p:nvSpPr>
        <p:spPr>
          <a:xfrm>
            <a:off x="466432" y="6442526"/>
            <a:ext cx="2755379"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b="0" i="0" u="none" strike="noStrike" cap="none">
                <a:solidFill>
                  <a:srgbClr val="5B4A5B"/>
                </a:solidFill>
                <a:latin typeface="Century Schoolbook"/>
                <a:ea typeface="Century Schoolbook"/>
                <a:cs typeface="Century Schoolbook"/>
                <a:sym typeface="Century Schoolbook"/>
              </a:defRPr>
            </a:lvl1pPr>
            <a:lvl2pPr marL="0" marR="0" lvl="1" indent="0" algn="l" rtl="0">
              <a:spcBef>
                <a:spcPts val="0"/>
              </a:spcBef>
              <a:buNone/>
              <a:defRPr sz="900" b="0" i="0" u="none" strike="noStrike" cap="none">
                <a:solidFill>
                  <a:srgbClr val="5B4A5B"/>
                </a:solidFill>
                <a:latin typeface="Century Schoolbook"/>
                <a:ea typeface="Century Schoolbook"/>
                <a:cs typeface="Century Schoolbook"/>
                <a:sym typeface="Century Schoolbook"/>
              </a:defRPr>
            </a:lvl2pPr>
            <a:lvl3pPr marL="0" marR="0" lvl="2" indent="0" algn="l" rtl="0">
              <a:spcBef>
                <a:spcPts val="0"/>
              </a:spcBef>
              <a:buNone/>
              <a:defRPr sz="900" b="0" i="0" u="none" strike="noStrike" cap="none">
                <a:solidFill>
                  <a:srgbClr val="5B4A5B"/>
                </a:solidFill>
                <a:latin typeface="Century Schoolbook"/>
                <a:ea typeface="Century Schoolbook"/>
                <a:cs typeface="Century Schoolbook"/>
                <a:sym typeface="Century Schoolbook"/>
              </a:defRPr>
            </a:lvl3pPr>
            <a:lvl4pPr marL="0" marR="0" lvl="3" indent="0" algn="l" rtl="0">
              <a:spcBef>
                <a:spcPts val="0"/>
              </a:spcBef>
              <a:buNone/>
              <a:defRPr sz="900" b="0" i="0" u="none" strike="noStrike" cap="none">
                <a:solidFill>
                  <a:srgbClr val="5B4A5B"/>
                </a:solidFill>
                <a:latin typeface="Century Schoolbook"/>
                <a:ea typeface="Century Schoolbook"/>
                <a:cs typeface="Century Schoolbook"/>
                <a:sym typeface="Century Schoolbook"/>
              </a:defRPr>
            </a:lvl4pPr>
            <a:lvl5pPr marL="0" marR="0" lvl="4" indent="0" algn="l" rtl="0">
              <a:spcBef>
                <a:spcPts val="0"/>
              </a:spcBef>
              <a:buNone/>
              <a:defRPr sz="900" b="0" i="0" u="none" strike="noStrike" cap="none">
                <a:solidFill>
                  <a:srgbClr val="5B4A5B"/>
                </a:solidFill>
                <a:latin typeface="Century Schoolbook"/>
                <a:ea typeface="Century Schoolbook"/>
                <a:cs typeface="Century Schoolbook"/>
                <a:sym typeface="Century Schoolbook"/>
              </a:defRPr>
            </a:lvl5pPr>
            <a:lvl6pPr marL="0" marR="0" lvl="5" indent="0" algn="l" rtl="0">
              <a:spcBef>
                <a:spcPts val="0"/>
              </a:spcBef>
              <a:buNone/>
              <a:defRPr sz="900" b="0" i="0" u="none" strike="noStrike" cap="none">
                <a:solidFill>
                  <a:srgbClr val="5B4A5B"/>
                </a:solidFill>
                <a:latin typeface="Century Schoolbook"/>
                <a:ea typeface="Century Schoolbook"/>
                <a:cs typeface="Century Schoolbook"/>
                <a:sym typeface="Century Schoolbook"/>
              </a:defRPr>
            </a:lvl6pPr>
            <a:lvl7pPr marL="0" marR="0" lvl="6" indent="0" algn="l" rtl="0">
              <a:spcBef>
                <a:spcPts val="0"/>
              </a:spcBef>
              <a:buNone/>
              <a:defRPr sz="900" b="0" i="0" u="none" strike="noStrike" cap="none">
                <a:solidFill>
                  <a:srgbClr val="5B4A5B"/>
                </a:solidFill>
                <a:latin typeface="Century Schoolbook"/>
                <a:ea typeface="Century Schoolbook"/>
                <a:cs typeface="Century Schoolbook"/>
                <a:sym typeface="Century Schoolbook"/>
              </a:defRPr>
            </a:lvl7pPr>
            <a:lvl8pPr marL="0" marR="0" lvl="7" indent="0" algn="l" rtl="0">
              <a:spcBef>
                <a:spcPts val="0"/>
              </a:spcBef>
              <a:buNone/>
              <a:defRPr sz="900" b="0" i="0" u="none" strike="noStrike" cap="none">
                <a:solidFill>
                  <a:srgbClr val="5B4A5B"/>
                </a:solidFill>
                <a:latin typeface="Century Schoolbook"/>
                <a:ea typeface="Century Schoolbook"/>
                <a:cs typeface="Century Schoolbook"/>
                <a:sym typeface="Century Schoolbook"/>
              </a:defRPr>
            </a:lvl8pPr>
            <a:lvl9pPr marL="0" marR="0" lvl="8" indent="0" algn="l" rtl="0">
              <a:spcBef>
                <a:spcPts val="0"/>
              </a:spcBef>
              <a:buNone/>
              <a:defRPr sz="900" b="0" i="0" u="none" strike="noStrike" cap="none">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
        <p:nvSpPr>
          <p:cNvPr id="30" name="Google Shape;30;p2"/>
          <p:cNvSpPr/>
          <p:nvPr/>
        </p:nvSpPr>
        <p:spPr>
          <a:xfrm>
            <a:off x="4456113" y="31750"/>
            <a:ext cx="0" cy="1588"/>
          </a:xfrm>
          <a:custGeom>
            <a:avLst/>
            <a:gdLst/>
            <a:ahLst/>
            <a:cxnLst/>
            <a:rect l="l" t="t" r="r" b="b"/>
            <a:pathLst>
              <a:path w="120000" h="120000" extrusionOk="0">
                <a:moveTo>
                  <a:pt x="0" y="0"/>
                </a:moveTo>
                <a:lnTo>
                  <a:pt x="0" y="0"/>
                </a:lnTo>
                <a:lnTo>
                  <a:pt x="0" y="120000"/>
                </a:lnTo>
                <a:lnTo>
                  <a:pt x="0" y="0"/>
                </a:lnTo>
                <a:close/>
              </a:path>
            </a:pathLst>
          </a:custGeom>
          <a:solidFill>
            <a:srgbClr val="30466D"/>
          </a:solidFill>
          <a:ln w="9525" cap="flat" cmpd="sng">
            <a:solidFill>
              <a:srgbClr val="30466D"/>
            </a:solidFill>
            <a:prstDash val="solid"/>
            <a:round/>
            <a:headEnd type="none" w="sm" len="sm"/>
            <a:tailEnd type="none" w="sm" len="sm"/>
          </a:ln>
        </p:spPr>
      </p:sp>
      <p:sp>
        <p:nvSpPr>
          <p:cNvPr id="31" name="Google Shape;31;p2"/>
          <p:cNvSpPr/>
          <p:nvPr/>
        </p:nvSpPr>
        <p:spPr>
          <a:xfrm>
            <a:off x="4398963" y="-5000626"/>
            <a:ext cx="1588" cy="3175"/>
          </a:xfrm>
          <a:custGeom>
            <a:avLst/>
            <a:gdLst/>
            <a:ahLst/>
            <a:cxnLst/>
            <a:rect l="l" t="t" r="r" b="b"/>
            <a:pathLst>
              <a:path w="120000" h="120000" extrusionOk="0">
                <a:moveTo>
                  <a:pt x="0" y="0"/>
                </a:moveTo>
                <a:lnTo>
                  <a:pt x="120000" y="80000"/>
                </a:lnTo>
                <a:lnTo>
                  <a:pt x="0" y="120000"/>
                </a:lnTo>
                <a:lnTo>
                  <a:pt x="0" y="0"/>
                </a:lnTo>
                <a:close/>
              </a:path>
            </a:pathLst>
          </a:custGeom>
          <a:solidFill>
            <a:srgbClr val="ADBC87"/>
          </a:solidFill>
          <a:ln w="9525" cap="flat" cmpd="sng">
            <a:solidFill>
              <a:srgbClr val="ADBC87"/>
            </a:solidFill>
            <a:prstDash val="solid"/>
            <a:round/>
            <a:headEnd type="none" w="sm" len="sm"/>
            <a:tailEnd type="none" w="sm" len="sm"/>
          </a:ln>
        </p:spPr>
      </p:sp>
      <p:sp>
        <p:nvSpPr>
          <p:cNvPr id="32" name="Google Shape;32;p2"/>
          <p:cNvSpPr txBox="1">
            <a:spLocks noGrp="1"/>
          </p:cNvSpPr>
          <p:nvPr>
            <p:ph type="ctrTitle"/>
          </p:nvPr>
        </p:nvSpPr>
        <p:spPr>
          <a:xfrm>
            <a:off x="7920753" y="1023869"/>
            <a:ext cx="3793679" cy="3349641"/>
          </a:xfrm>
          <a:prstGeom prst="rect">
            <a:avLst/>
          </a:prstGeom>
          <a:noFill/>
          <a:ln>
            <a:noFill/>
          </a:ln>
        </p:spPr>
        <p:txBody>
          <a:bodyPr spcFirstLastPara="1" wrap="square" lIns="91425" tIns="91425" rIns="91425" bIns="91425" anchor="t" anchorCtr="0"/>
          <a:lstStyle>
            <a:lvl1pPr marR="0" lvl="0" algn="l" rtl="0">
              <a:lnSpc>
                <a:spcPct val="105000"/>
              </a:lnSpc>
              <a:spcBef>
                <a:spcPts val="0"/>
              </a:spcBef>
              <a:spcAft>
                <a:spcPts val="0"/>
              </a:spcAft>
              <a:buClr>
                <a:schemeClr val="lt2"/>
              </a:buClr>
              <a:buSzPts val="3300"/>
              <a:buFont typeface="Century Schoolbook"/>
              <a:buNone/>
              <a:defRPr sz="3300" b="0" i="0" u="none" strike="noStrike" cap="none">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
          <p:cNvSpPr txBox="1">
            <a:spLocks noGrp="1"/>
          </p:cNvSpPr>
          <p:nvPr>
            <p:ph type="subTitle" idx="1"/>
          </p:nvPr>
        </p:nvSpPr>
        <p:spPr>
          <a:xfrm>
            <a:off x="7920753" y="4945377"/>
            <a:ext cx="3793679" cy="1037760"/>
          </a:xfrm>
          <a:prstGeom prst="rect">
            <a:avLst/>
          </a:prstGeom>
          <a:noFill/>
          <a:ln>
            <a:noFill/>
          </a:ln>
        </p:spPr>
        <p:txBody>
          <a:bodyPr spcFirstLastPara="1" wrap="square" lIns="91425" tIns="91425" rIns="91425" bIns="91425" anchor="t" anchorCtr="0"/>
          <a:lstStyle>
            <a:lvl1pPr marR="0" lvl="0" algn="l" rtl="0">
              <a:lnSpc>
                <a:spcPct val="130000"/>
              </a:lnSpc>
              <a:spcBef>
                <a:spcPts val="930"/>
              </a:spcBef>
              <a:spcAft>
                <a:spcPts val="0"/>
              </a:spcAft>
              <a:buClr>
                <a:schemeClr val="lt2"/>
              </a:buClr>
              <a:buSzPts val="1700"/>
              <a:buFont typeface="Corbel"/>
              <a:buNone/>
              <a:defRPr sz="1700" b="0" i="0" u="none" strike="noStrike" cap="none">
                <a:solidFill>
                  <a:schemeClr val="lt2"/>
                </a:solidFill>
                <a:latin typeface="Calibri"/>
                <a:ea typeface="Calibri"/>
                <a:cs typeface="Calibri"/>
                <a:sym typeface="Calibri"/>
              </a:defRPr>
            </a:lvl1pPr>
            <a:lvl2pPr marR="0" lvl="1" algn="ctr" rtl="0">
              <a:lnSpc>
                <a:spcPct val="111000"/>
              </a:lnSpc>
              <a:spcBef>
                <a:spcPts val="930"/>
              </a:spcBef>
              <a:spcAft>
                <a:spcPts val="0"/>
              </a:spcAft>
              <a:buClr>
                <a:srgbClr val="5B4A5B"/>
              </a:buClr>
              <a:buSzPts val="1500"/>
              <a:buFont typeface="Corbel"/>
              <a:buNone/>
              <a:defRPr sz="1500" b="0" i="0" u="none" strike="noStrike" cap="none">
                <a:solidFill>
                  <a:srgbClr val="5B4A5B"/>
                </a:solidFill>
                <a:latin typeface="Calibri"/>
                <a:ea typeface="Calibri"/>
                <a:cs typeface="Calibri"/>
                <a:sym typeface="Calibri"/>
              </a:defRPr>
            </a:lvl2pPr>
            <a:lvl3pPr marR="0" lvl="2" algn="ctr" rtl="0">
              <a:lnSpc>
                <a:spcPct val="111000"/>
              </a:lnSpc>
              <a:spcBef>
                <a:spcPts val="930"/>
              </a:spcBef>
              <a:spcAft>
                <a:spcPts val="0"/>
              </a:spcAft>
              <a:buClr>
                <a:srgbClr val="5B4A5B"/>
              </a:buClr>
              <a:buSzPts val="1350"/>
              <a:buFont typeface="Corbel"/>
              <a:buNone/>
              <a:defRPr sz="1350" b="0" i="1" u="none" strike="noStrike" cap="none">
                <a:solidFill>
                  <a:srgbClr val="5B4A5B"/>
                </a:solidFill>
                <a:latin typeface="Calibri"/>
                <a:ea typeface="Calibri"/>
                <a:cs typeface="Calibri"/>
                <a:sym typeface="Calibri"/>
              </a:defRPr>
            </a:lvl3pPr>
            <a:lvl4pPr marR="0" lvl="3" algn="ctr" rtl="0">
              <a:lnSpc>
                <a:spcPct val="111000"/>
              </a:lnSpc>
              <a:spcBef>
                <a:spcPts val="930"/>
              </a:spcBef>
              <a:spcAft>
                <a:spcPts val="0"/>
              </a:spcAft>
              <a:buClr>
                <a:srgbClr val="5B4A5B"/>
              </a:buClr>
              <a:buSzPts val="1200"/>
              <a:buFont typeface="Corbel"/>
              <a:buNone/>
              <a:defRPr sz="1200" b="0" i="0" u="none" strike="noStrike" cap="none">
                <a:solidFill>
                  <a:srgbClr val="5B4A5B"/>
                </a:solidFill>
                <a:latin typeface="Calibri"/>
                <a:ea typeface="Calibri"/>
                <a:cs typeface="Calibri"/>
                <a:sym typeface="Calibri"/>
              </a:defRPr>
            </a:lvl4pPr>
            <a:lvl5pPr marR="0" lvl="4" algn="ctr" rtl="0">
              <a:lnSpc>
                <a:spcPct val="111000"/>
              </a:lnSpc>
              <a:spcBef>
                <a:spcPts val="930"/>
              </a:spcBef>
              <a:spcAft>
                <a:spcPts val="0"/>
              </a:spcAft>
              <a:buClr>
                <a:srgbClr val="5B4A5B"/>
              </a:buClr>
              <a:buSzPts val="1200"/>
              <a:buFont typeface="Corbel"/>
              <a:buNone/>
              <a:defRPr sz="1200" b="0" i="1" u="none" strike="noStrike" cap="none">
                <a:solidFill>
                  <a:srgbClr val="5B4A5B"/>
                </a:solidFill>
                <a:latin typeface="Calibri"/>
                <a:ea typeface="Calibri"/>
                <a:cs typeface="Calibri"/>
                <a:sym typeface="Calibri"/>
              </a:defRPr>
            </a:lvl5pPr>
            <a:lvl6pPr marR="0" lvl="5" algn="ctr" rtl="0">
              <a:lnSpc>
                <a:spcPct val="111000"/>
              </a:lnSpc>
              <a:spcBef>
                <a:spcPts val="930"/>
              </a:spcBef>
              <a:spcAft>
                <a:spcPts val="0"/>
              </a:spcAft>
              <a:buClr>
                <a:srgbClr val="554952"/>
              </a:buClr>
              <a:buSzPts val="1200"/>
              <a:buFont typeface="Corbel"/>
              <a:buNone/>
              <a:defRPr sz="1200" b="0" i="0" u="none" strike="noStrike" cap="none">
                <a:solidFill>
                  <a:srgbClr val="554952"/>
                </a:solidFill>
                <a:latin typeface="Calibri"/>
                <a:ea typeface="Calibri"/>
                <a:cs typeface="Calibri"/>
                <a:sym typeface="Calibri"/>
              </a:defRPr>
            </a:lvl6pPr>
            <a:lvl7pPr marR="0" lvl="6" algn="ctr" rtl="0">
              <a:lnSpc>
                <a:spcPct val="111000"/>
              </a:lnSpc>
              <a:spcBef>
                <a:spcPts val="930"/>
              </a:spcBef>
              <a:spcAft>
                <a:spcPts val="0"/>
              </a:spcAft>
              <a:buClr>
                <a:srgbClr val="554952"/>
              </a:buClr>
              <a:buSzPts val="1200"/>
              <a:buFont typeface="Corbel"/>
              <a:buNone/>
              <a:defRPr sz="1200" b="0" i="1" u="none" strike="noStrike" cap="none">
                <a:solidFill>
                  <a:srgbClr val="554952"/>
                </a:solidFill>
                <a:latin typeface="Calibri"/>
                <a:ea typeface="Calibri"/>
                <a:cs typeface="Calibri"/>
                <a:sym typeface="Calibri"/>
              </a:defRPr>
            </a:lvl7pPr>
            <a:lvl8pPr marR="0" lvl="7" algn="ctr" rtl="0">
              <a:lnSpc>
                <a:spcPct val="111000"/>
              </a:lnSpc>
              <a:spcBef>
                <a:spcPts val="930"/>
              </a:spcBef>
              <a:spcAft>
                <a:spcPts val="0"/>
              </a:spcAft>
              <a:buClr>
                <a:srgbClr val="554952"/>
              </a:buClr>
              <a:buSzPts val="1200"/>
              <a:buFont typeface="Corbel"/>
              <a:buNone/>
              <a:defRPr sz="1200" b="0" i="0" u="none" strike="noStrike" cap="none">
                <a:solidFill>
                  <a:srgbClr val="554952"/>
                </a:solidFill>
                <a:latin typeface="Calibri"/>
                <a:ea typeface="Calibri"/>
                <a:cs typeface="Calibri"/>
                <a:sym typeface="Calibri"/>
              </a:defRPr>
            </a:lvl8pPr>
            <a:lvl9pPr marR="0" lvl="8" algn="ctr" rtl="0">
              <a:lnSpc>
                <a:spcPct val="111000"/>
              </a:lnSpc>
              <a:spcBef>
                <a:spcPts val="930"/>
              </a:spcBef>
              <a:spcAft>
                <a:spcPts val="0"/>
              </a:spcAft>
              <a:buClr>
                <a:srgbClr val="554952"/>
              </a:buClr>
              <a:buSzPts val="1200"/>
              <a:buFont typeface="Corbel"/>
              <a:buNone/>
              <a:defRPr sz="1200" b="0" i="1" u="none" strike="noStrike" cap="none">
                <a:solidFill>
                  <a:srgbClr val="554952"/>
                </a:solidFill>
                <a:latin typeface="Calibri"/>
                <a:ea typeface="Calibri"/>
                <a:cs typeface="Calibri"/>
                <a:sym typeface="Calibri"/>
              </a:defRPr>
            </a:lvl9pPr>
          </a:lstStyle>
          <a:p>
            <a:endParaRPr/>
          </a:p>
        </p:txBody>
      </p:sp>
      <p:sp>
        <p:nvSpPr>
          <p:cNvPr id="34" name="Google Shape;34;p2"/>
          <p:cNvSpPr/>
          <p:nvPr/>
        </p:nvSpPr>
        <p:spPr>
          <a:xfrm>
            <a:off x="4456113" y="31750"/>
            <a:ext cx="0" cy="1588"/>
          </a:xfrm>
          <a:custGeom>
            <a:avLst/>
            <a:gdLst/>
            <a:ahLst/>
            <a:cxnLst/>
            <a:rect l="l" t="t" r="r" b="b"/>
            <a:pathLst>
              <a:path w="120000" h="120000" extrusionOk="0">
                <a:moveTo>
                  <a:pt x="0" y="0"/>
                </a:moveTo>
                <a:lnTo>
                  <a:pt x="0" y="0"/>
                </a:lnTo>
                <a:lnTo>
                  <a:pt x="0" y="120000"/>
                </a:lnTo>
                <a:lnTo>
                  <a:pt x="0" y="0"/>
                </a:lnTo>
                <a:close/>
              </a:path>
            </a:pathLst>
          </a:custGeom>
          <a:solidFill>
            <a:srgbClr val="30466D"/>
          </a:solidFill>
          <a:ln w="9525" cap="flat" cmpd="sng">
            <a:solidFill>
              <a:srgbClr val="30466D"/>
            </a:solidFill>
            <a:prstDash val="solid"/>
            <a:round/>
            <a:headEnd type="none" w="sm" len="sm"/>
            <a:tailEnd type="none" w="sm" len="sm"/>
          </a:ln>
        </p:spPr>
      </p:sp>
      <p:sp>
        <p:nvSpPr>
          <p:cNvPr id="35" name="Google Shape;35;p2"/>
          <p:cNvSpPr/>
          <p:nvPr/>
        </p:nvSpPr>
        <p:spPr>
          <a:xfrm>
            <a:off x="4398963" y="-5000626"/>
            <a:ext cx="1588" cy="3175"/>
          </a:xfrm>
          <a:custGeom>
            <a:avLst/>
            <a:gdLst/>
            <a:ahLst/>
            <a:cxnLst/>
            <a:rect l="l" t="t" r="r" b="b"/>
            <a:pathLst>
              <a:path w="120000" h="120000" extrusionOk="0">
                <a:moveTo>
                  <a:pt x="0" y="0"/>
                </a:moveTo>
                <a:lnTo>
                  <a:pt x="120000" y="80000"/>
                </a:lnTo>
                <a:lnTo>
                  <a:pt x="0" y="120000"/>
                </a:lnTo>
                <a:lnTo>
                  <a:pt x="0" y="0"/>
                </a:lnTo>
                <a:close/>
              </a:path>
            </a:pathLst>
          </a:custGeom>
          <a:solidFill>
            <a:srgbClr val="ADBC87"/>
          </a:solidFill>
          <a:ln w="9525" cap="flat" cmpd="sng">
            <a:solidFill>
              <a:srgbClr val="ADBC87"/>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2806707" y="568345"/>
            <a:ext cx="8897565" cy="1560716"/>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5B4A5B"/>
              </a:buClr>
              <a:buSzPts val="3800"/>
              <a:buFont typeface="Century Schoolbook"/>
              <a:buNone/>
              <a:defRPr sz="38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1"/>
          <p:cNvSpPr txBox="1">
            <a:spLocks noGrp="1"/>
          </p:cNvSpPr>
          <p:nvPr>
            <p:ph type="body" idx="1"/>
          </p:nvPr>
        </p:nvSpPr>
        <p:spPr>
          <a:xfrm rot="5400000">
            <a:off x="5493234" y="-121134"/>
            <a:ext cx="3651504" cy="8770571"/>
          </a:xfrm>
          <a:prstGeom prst="rect">
            <a:avLst/>
          </a:prstGeom>
          <a:noFill/>
          <a:ln>
            <a:noFill/>
          </a:ln>
        </p:spPr>
        <p:txBody>
          <a:bodyPr spcFirstLastPara="1" wrap="square" lIns="91425" tIns="91425" rIns="91425" bIns="91425" anchor="t" anchorCtr="0"/>
          <a:lstStyle>
            <a:lvl1pPr marL="457200" marR="0" lvl="0" indent="-355600" algn="l" rtl="0">
              <a:lnSpc>
                <a:spcPct val="111000"/>
              </a:lnSpc>
              <a:spcBef>
                <a:spcPts val="930"/>
              </a:spcBef>
              <a:spcAft>
                <a:spcPts val="0"/>
              </a:spcAft>
              <a:buClr>
                <a:srgbClr val="5B4A5B"/>
              </a:buClr>
              <a:buSzPts val="2000"/>
              <a:buFont typeface="Corbel"/>
              <a:buChar char="–"/>
              <a:defRPr sz="2000" b="0" i="0" u="none" strike="noStrike" cap="none">
                <a:solidFill>
                  <a:srgbClr val="5B4A5B"/>
                </a:solidFill>
                <a:latin typeface="Calibri"/>
                <a:ea typeface="Calibri"/>
                <a:cs typeface="Calibri"/>
                <a:sym typeface="Calibri"/>
              </a:defRPr>
            </a:lvl1pPr>
            <a:lvl2pPr marL="914400" marR="0" lvl="1" indent="-342900" algn="l" rtl="0">
              <a:lnSpc>
                <a:spcPct val="111000"/>
              </a:lnSpc>
              <a:spcBef>
                <a:spcPts val="930"/>
              </a:spcBef>
              <a:spcAft>
                <a:spcPts val="0"/>
              </a:spcAft>
              <a:buClr>
                <a:srgbClr val="5B4A5B"/>
              </a:buClr>
              <a:buSzPts val="1800"/>
              <a:buFont typeface="Corbel"/>
              <a:buChar char="–"/>
              <a:defRPr sz="1800" b="0" i="0" u="none" strike="noStrike" cap="none">
                <a:solidFill>
                  <a:srgbClr val="5B4A5B"/>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5B4A5B"/>
              </a:buClr>
              <a:buSzPts val="1600"/>
              <a:buFont typeface="Corbel"/>
              <a:buChar char="–"/>
              <a:defRPr sz="1600" b="0" i="1" u="none" strike="noStrike" cap="none">
                <a:solidFill>
                  <a:srgbClr val="5B4A5B"/>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5B4A5B"/>
              </a:buClr>
              <a:buSzPts val="1400"/>
              <a:buFont typeface="Corbel"/>
              <a:buChar char="–"/>
              <a:defRPr sz="1400" b="0" i="0" u="none" strike="noStrike" cap="none">
                <a:solidFill>
                  <a:srgbClr val="5B4A5B"/>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5B4A5B"/>
              </a:buClr>
              <a:buSzPts val="1400"/>
              <a:buFont typeface="Corbel"/>
              <a:buChar char="–"/>
              <a:defRPr sz="1400" b="0" i="1" u="none" strike="noStrike" cap="none">
                <a:solidFill>
                  <a:srgbClr val="5B4A5B"/>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9pPr>
          </a:lstStyle>
          <a:p>
            <a:endParaRPr/>
          </a:p>
        </p:txBody>
      </p:sp>
      <p:sp>
        <p:nvSpPr>
          <p:cNvPr id="99" name="Google Shape;99;p11"/>
          <p:cNvSpPr txBox="1">
            <a:spLocks noGrp="1"/>
          </p:cNvSpPr>
          <p:nvPr>
            <p:ph type="dt" idx="10"/>
          </p:nvPr>
        </p:nvSpPr>
        <p:spPr>
          <a:xfrm>
            <a:off x="8961071" y="6296617"/>
            <a:ext cx="27432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1"/>
          <p:cNvSpPr txBox="1">
            <a:spLocks noGrp="1"/>
          </p:cNvSpPr>
          <p:nvPr>
            <p:ph type="ftr" idx="11"/>
          </p:nvPr>
        </p:nvSpPr>
        <p:spPr>
          <a:xfrm>
            <a:off x="2933702" y="6296617"/>
            <a:ext cx="566737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1"/>
          <p:cNvSpPr txBox="1">
            <a:spLocks noGrp="1"/>
          </p:cNvSpPr>
          <p:nvPr>
            <p:ph type="sldNum" idx="12"/>
          </p:nvPr>
        </p:nvSpPr>
        <p:spPr>
          <a:xfrm>
            <a:off x="381001" y="627886"/>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800">
                <a:solidFill>
                  <a:srgbClr val="5B4A5B"/>
                </a:solidFill>
                <a:latin typeface="Century Schoolbook"/>
                <a:ea typeface="Century Schoolbook"/>
                <a:cs typeface="Century Schoolbook"/>
                <a:sym typeface="Century Schoolbook"/>
              </a:defRPr>
            </a:lvl1pPr>
            <a:lvl2pPr marL="0" marR="0" lvl="1" indent="0" algn="r" rtl="0">
              <a:spcBef>
                <a:spcPts val="0"/>
              </a:spcBef>
              <a:buNone/>
              <a:defRPr sz="3800">
                <a:solidFill>
                  <a:srgbClr val="5B4A5B"/>
                </a:solidFill>
                <a:latin typeface="Century Schoolbook"/>
                <a:ea typeface="Century Schoolbook"/>
                <a:cs typeface="Century Schoolbook"/>
                <a:sym typeface="Century Schoolbook"/>
              </a:defRPr>
            </a:lvl2pPr>
            <a:lvl3pPr marL="0" marR="0" lvl="2" indent="0" algn="r" rtl="0">
              <a:spcBef>
                <a:spcPts val="0"/>
              </a:spcBef>
              <a:buNone/>
              <a:defRPr sz="3800">
                <a:solidFill>
                  <a:srgbClr val="5B4A5B"/>
                </a:solidFill>
                <a:latin typeface="Century Schoolbook"/>
                <a:ea typeface="Century Schoolbook"/>
                <a:cs typeface="Century Schoolbook"/>
                <a:sym typeface="Century Schoolbook"/>
              </a:defRPr>
            </a:lvl3pPr>
            <a:lvl4pPr marL="0" marR="0" lvl="3" indent="0" algn="r" rtl="0">
              <a:spcBef>
                <a:spcPts val="0"/>
              </a:spcBef>
              <a:buNone/>
              <a:defRPr sz="3800">
                <a:solidFill>
                  <a:srgbClr val="5B4A5B"/>
                </a:solidFill>
                <a:latin typeface="Century Schoolbook"/>
                <a:ea typeface="Century Schoolbook"/>
                <a:cs typeface="Century Schoolbook"/>
                <a:sym typeface="Century Schoolbook"/>
              </a:defRPr>
            </a:lvl4pPr>
            <a:lvl5pPr marL="0" marR="0" lvl="4" indent="0" algn="r" rtl="0">
              <a:spcBef>
                <a:spcPts val="0"/>
              </a:spcBef>
              <a:buNone/>
              <a:defRPr sz="3800">
                <a:solidFill>
                  <a:srgbClr val="5B4A5B"/>
                </a:solidFill>
                <a:latin typeface="Century Schoolbook"/>
                <a:ea typeface="Century Schoolbook"/>
                <a:cs typeface="Century Schoolbook"/>
                <a:sym typeface="Century Schoolbook"/>
              </a:defRPr>
            </a:lvl5pPr>
            <a:lvl6pPr marL="0" marR="0" lvl="5" indent="0" algn="r" rtl="0">
              <a:spcBef>
                <a:spcPts val="0"/>
              </a:spcBef>
              <a:buNone/>
              <a:defRPr sz="3800">
                <a:solidFill>
                  <a:srgbClr val="5B4A5B"/>
                </a:solidFill>
                <a:latin typeface="Century Schoolbook"/>
                <a:ea typeface="Century Schoolbook"/>
                <a:cs typeface="Century Schoolbook"/>
                <a:sym typeface="Century Schoolbook"/>
              </a:defRPr>
            </a:lvl6pPr>
            <a:lvl7pPr marL="0" marR="0" lvl="6" indent="0" algn="r" rtl="0">
              <a:spcBef>
                <a:spcPts val="0"/>
              </a:spcBef>
              <a:buNone/>
              <a:defRPr sz="3800">
                <a:solidFill>
                  <a:srgbClr val="5B4A5B"/>
                </a:solidFill>
                <a:latin typeface="Century Schoolbook"/>
                <a:ea typeface="Century Schoolbook"/>
                <a:cs typeface="Century Schoolbook"/>
                <a:sym typeface="Century Schoolbook"/>
              </a:defRPr>
            </a:lvl7pPr>
            <a:lvl8pPr marL="0" marR="0" lvl="7" indent="0" algn="r" rtl="0">
              <a:spcBef>
                <a:spcPts val="0"/>
              </a:spcBef>
              <a:buNone/>
              <a:defRPr sz="3800">
                <a:solidFill>
                  <a:srgbClr val="5B4A5B"/>
                </a:solidFill>
                <a:latin typeface="Century Schoolbook"/>
                <a:ea typeface="Century Schoolbook"/>
                <a:cs typeface="Century Schoolbook"/>
                <a:sym typeface="Century Schoolbook"/>
              </a:defRPr>
            </a:lvl8pPr>
            <a:lvl9pPr marL="0" marR="0" lvl="8" indent="0" algn="r" rtl="0">
              <a:spcBef>
                <a:spcPts val="0"/>
              </a:spcBef>
              <a:buNone/>
              <a:defRPr sz="3800">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2"/>
          <p:cNvSpPr/>
          <p:nvPr/>
        </p:nvSpPr>
        <p:spPr>
          <a:xfrm>
            <a:off x="0" y="1"/>
            <a:ext cx="11587653" cy="6858000"/>
          </a:xfrm>
          <a:custGeom>
            <a:avLst/>
            <a:gdLst/>
            <a:ahLst/>
            <a:cxnLst/>
            <a:rect l="l" t="t" r="r" b="b"/>
            <a:pathLst>
              <a:path w="120000" h="120000" extrusionOk="0">
                <a:moveTo>
                  <a:pt x="31063" y="6561"/>
                </a:moveTo>
                <a:cubicBezTo>
                  <a:pt x="31634" y="6394"/>
                  <a:pt x="31853" y="5783"/>
                  <a:pt x="31634" y="5060"/>
                </a:cubicBezTo>
                <a:cubicBezTo>
                  <a:pt x="31458" y="4392"/>
                  <a:pt x="31020" y="4059"/>
                  <a:pt x="30581" y="4392"/>
                </a:cubicBezTo>
                <a:cubicBezTo>
                  <a:pt x="30230" y="4670"/>
                  <a:pt x="30054" y="5227"/>
                  <a:pt x="29659" y="5949"/>
                </a:cubicBezTo>
                <a:cubicBezTo>
                  <a:pt x="30318" y="6283"/>
                  <a:pt x="30756" y="6672"/>
                  <a:pt x="31063" y="6561"/>
                </a:cubicBezTo>
                <a:close/>
                <a:moveTo>
                  <a:pt x="28914" y="2613"/>
                </a:moveTo>
                <a:cubicBezTo>
                  <a:pt x="29747" y="2669"/>
                  <a:pt x="29747" y="1668"/>
                  <a:pt x="29835" y="667"/>
                </a:cubicBezTo>
                <a:cubicBezTo>
                  <a:pt x="29616" y="444"/>
                  <a:pt x="29396" y="222"/>
                  <a:pt x="29221" y="0"/>
                </a:cubicBezTo>
                <a:cubicBezTo>
                  <a:pt x="27904" y="0"/>
                  <a:pt x="27904" y="0"/>
                  <a:pt x="27904" y="0"/>
                </a:cubicBezTo>
                <a:cubicBezTo>
                  <a:pt x="27904" y="0"/>
                  <a:pt x="27904" y="0"/>
                  <a:pt x="27904" y="0"/>
                </a:cubicBezTo>
                <a:cubicBezTo>
                  <a:pt x="27641" y="278"/>
                  <a:pt x="27510" y="1167"/>
                  <a:pt x="27641" y="1501"/>
                </a:cubicBezTo>
                <a:cubicBezTo>
                  <a:pt x="27904" y="2001"/>
                  <a:pt x="28475" y="2613"/>
                  <a:pt x="28914" y="2613"/>
                </a:cubicBezTo>
                <a:close/>
                <a:moveTo>
                  <a:pt x="25623" y="11677"/>
                </a:moveTo>
                <a:cubicBezTo>
                  <a:pt x="24965" y="11955"/>
                  <a:pt x="24438" y="13178"/>
                  <a:pt x="24702" y="13957"/>
                </a:cubicBezTo>
                <a:cubicBezTo>
                  <a:pt x="24921" y="14847"/>
                  <a:pt x="26106" y="15403"/>
                  <a:pt x="26895" y="15069"/>
                </a:cubicBezTo>
                <a:cubicBezTo>
                  <a:pt x="27597" y="14735"/>
                  <a:pt x="27729" y="14068"/>
                  <a:pt x="27334" y="12845"/>
                </a:cubicBezTo>
                <a:cubicBezTo>
                  <a:pt x="26983" y="11733"/>
                  <a:pt x="26369" y="11288"/>
                  <a:pt x="25623" y="11677"/>
                </a:cubicBezTo>
                <a:close/>
                <a:moveTo>
                  <a:pt x="26457" y="8507"/>
                </a:moveTo>
                <a:cubicBezTo>
                  <a:pt x="27202" y="7451"/>
                  <a:pt x="27071" y="6394"/>
                  <a:pt x="26457" y="5393"/>
                </a:cubicBezTo>
                <a:cubicBezTo>
                  <a:pt x="24789" y="5560"/>
                  <a:pt x="24351" y="5949"/>
                  <a:pt x="24438" y="7006"/>
                </a:cubicBezTo>
                <a:cubicBezTo>
                  <a:pt x="24526" y="8174"/>
                  <a:pt x="25096" y="8619"/>
                  <a:pt x="26457" y="8507"/>
                </a:cubicBezTo>
                <a:close/>
                <a:moveTo>
                  <a:pt x="28519" y="32641"/>
                </a:moveTo>
                <a:cubicBezTo>
                  <a:pt x="29089" y="33697"/>
                  <a:pt x="29659" y="33809"/>
                  <a:pt x="31063" y="33030"/>
                </a:cubicBezTo>
                <a:cubicBezTo>
                  <a:pt x="31283" y="32363"/>
                  <a:pt x="31502" y="31696"/>
                  <a:pt x="31722" y="30973"/>
                </a:cubicBezTo>
                <a:cubicBezTo>
                  <a:pt x="30405" y="29471"/>
                  <a:pt x="29440" y="29249"/>
                  <a:pt x="28694" y="30027"/>
                </a:cubicBezTo>
                <a:cubicBezTo>
                  <a:pt x="28168" y="30583"/>
                  <a:pt x="28080" y="31807"/>
                  <a:pt x="28519" y="32641"/>
                </a:cubicBezTo>
                <a:close/>
                <a:moveTo>
                  <a:pt x="27334" y="22354"/>
                </a:moveTo>
                <a:cubicBezTo>
                  <a:pt x="27729" y="21186"/>
                  <a:pt x="27553" y="20240"/>
                  <a:pt x="26588" y="19518"/>
                </a:cubicBezTo>
                <a:cubicBezTo>
                  <a:pt x="25184" y="20129"/>
                  <a:pt x="24789" y="20685"/>
                  <a:pt x="24877" y="21797"/>
                </a:cubicBezTo>
                <a:cubicBezTo>
                  <a:pt x="24921" y="22520"/>
                  <a:pt x="25184" y="23021"/>
                  <a:pt x="25755" y="23188"/>
                </a:cubicBezTo>
                <a:cubicBezTo>
                  <a:pt x="26457" y="23354"/>
                  <a:pt x="27027" y="23188"/>
                  <a:pt x="27334" y="22354"/>
                </a:cubicBezTo>
                <a:close/>
                <a:moveTo>
                  <a:pt x="30537" y="11733"/>
                </a:moveTo>
                <a:cubicBezTo>
                  <a:pt x="31020" y="10676"/>
                  <a:pt x="30449" y="10009"/>
                  <a:pt x="29703" y="9286"/>
                </a:cubicBezTo>
                <a:cubicBezTo>
                  <a:pt x="29265" y="9620"/>
                  <a:pt x="28826" y="10009"/>
                  <a:pt x="28475" y="10287"/>
                </a:cubicBezTo>
                <a:cubicBezTo>
                  <a:pt x="28606" y="11455"/>
                  <a:pt x="28738" y="12400"/>
                  <a:pt x="29616" y="12400"/>
                </a:cubicBezTo>
                <a:cubicBezTo>
                  <a:pt x="29923" y="12400"/>
                  <a:pt x="30405" y="12066"/>
                  <a:pt x="30537" y="11733"/>
                </a:cubicBezTo>
                <a:close/>
                <a:moveTo>
                  <a:pt x="19919" y="46487"/>
                </a:moveTo>
                <a:cubicBezTo>
                  <a:pt x="20489" y="48544"/>
                  <a:pt x="21191" y="50157"/>
                  <a:pt x="23078" y="49823"/>
                </a:cubicBezTo>
                <a:cubicBezTo>
                  <a:pt x="24307" y="49601"/>
                  <a:pt x="25228" y="48266"/>
                  <a:pt x="25140" y="46709"/>
                </a:cubicBezTo>
                <a:cubicBezTo>
                  <a:pt x="25053" y="45152"/>
                  <a:pt x="24745" y="43707"/>
                  <a:pt x="23429" y="43151"/>
                </a:cubicBezTo>
                <a:cubicBezTo>
                  <a:pt x="22113" y="42539"/>
                  <a:pt x="21367" y="43317"/>
                  <a:pt x="19919" y="46487"/>
                </a:cubicBezTo>
                <a:close/>
                <a:moveTo>
                  <a:pt x="30756" y="16459"/>
                </a:moveTo>
                <a:cubicBezTo>
                  <a:pt x="30625" y="17071"/>
                  <a:pt x="30493" y="17683"/>
                  <a:pt x="30405" y="18183"/>
                </a:cubicBezTo>
                <a:cubicBezTo>
                  <a:pt x="31020" y="19406"/>
                  <a:pt x="31765" y="19406"/>
                  <a:pt x="32511" y="18739"/>
                </a:cubicBezTo>
                <a:cubicBezTo>
                  <a:pt x="33038" y="18294"/>
                  <a:pt x="32906" y="17627"/>
                  <a:pt x="32643" y="17015"/>
                </a:cubicBezTo>
                <a:cubicBezTo>
                  <a:pt x="32204" y="15848"/>
                  <a:pt x="31546" y="15959"/>
                  <a:pt x="30756" y="16459"/>
                </a:cubicBezTo>
                <a:close/>
                <a:moveTo>
                  <a:pt x="29616" y="24800"/>
                </a:moveTo>
                <a:cubicBezTo>
                  <a:pt x="29791" y="25746"/>
                  <a:pt x="30318" y="26079"/>
                  <a:pt x="31020" y="26024"/>
                </a:cubicBezTo>
                <a:cubicBezTo>
                  <a:pt x="31897" y="25912"/>
                  <a:pt x="32424" y="24856"/>
                  <a:pt x="32511" y="23188"/>
                </a:cubicBezTo>
                <a:cubicBezTo>
                  <a:pt x="31985" y="22854"/>
                  <a:pt x="31458" y="22465"/>
                  <a:pt x="30976" y="22131"/>
                </a:cubicBezTo>
                <a:cubicBezTo>
                  <a:pt x="29703" y="22965"/>
                  <a:pt x="29396" y="23577"/>
                  <a:pt x="29616" y="24800"/>
                </a:cubicBezTo>
                <a:close/>
                <a:moveTo>
                  <a:pt x="14522" y="11121"/>
                </a:moveTo>
                <a:cubicBezTo>
                  <a:pt x="13557" y="11621"/>
                  <a:pt x="13206" y="12511"/>
                  <a:pt x="13557" y="13456"/>
                </a:cubicBezTo>
                <a:cubicBezTo>
                  <a:pt x="13908" y="14457"/>
                  <a:pt x="14873" y="15013"/>
                  <a:pt x="15531" y="14680"/>
                </a:cubicBezTo>
                <a:cubicBezTo>
                  <a:pt x="16321" y="14235"/>
                  <a:pt x="16716" y="12956"/>
                  <a:pt x="16409" y="11899"/>
                </a:cubicBezTo>
                <a:cubicBezTo>
                  <a:pt x="16102" y="11010"/>
                  <a:pt x="15356" y="10676"/>
                  <a:pt x="14522" y="11121"/>
                </a:cubicBezTo>
                <a:close/>
                <a:moveTo>
                  <a:pt x="24921" y="65838"/>
                </a:moveTo>
                <a:cubicBezTo>
                  <a:pt x="25886" y="66839"/>
                  <a:pt x="26851" y="66950"/>
                  <a:pt x="27817" y="66005"/>
                </a:cubicBezTo>
                <a:cubicBezTo>
                  <a:pt x="29133" y="64726"/>
                  <a:pt x="29221" y="63058"/>
                  <a:pt x="28080" y="60333"/>
                </a:cubicBezTo>
                <a:cubicBezTo>
                  <a:pt x="27202" y="60333"/>
                  <a:pt x="26281" y="60333"/>
                  <a:pt x="25228" y="60333"/>
                </a:cubicBezTo>
                <a:cubicBezTo>
                  <a:pt x="23692" y="63725"/>
                  <a:pt x="23692" y="64448"/>
                  <a:pt x="24921" y="65838"/>
                </a:cubicBezTo>
                <a:close/>
                <a:moveTo>
                  <a:pt x="21191" y="12011"/>
                </a:moveTo>
                <a:cubicBezTo>
                  <a:pt x="21499" y="11121"/>
                  <a:pt x="21148" y="10342"/>
                  <a:pt x="20621" y="9731"/>
                </a:cubicBezTo>
                <a:cubicBezTo>
                  <a:pt x="19831" y="9397"/>
                  <a:pt x="19305" y="9898"/>
                  <a:pt x="18910" y="10676"/>
                </a:cubicBezTo>
                <a:cubicBezTo>
                  <a:pt x="18515" y="11510"/>
                  <a:pt x="18778" y="12177"/>
                  <a:pt x="19261" y="12956"/>
                </a:cubicBezTo>
                <a:cubicBezTo>
                  <a:pt x="20138" y="13178"/>
                  <a:pt x="20840" y="13012"/>
                  <a:pt x="21191" y="12011"/>
                </a:cubicBezTo>
                <a:close/>
                <a:moveTo>
                  <a:pt x="17638" y="23076"/>
                </a:moveTo>
                <a:cubicBezTo>
                  <a:pt x="18910" y="21964"/>
                  <a:pt x="19085" y="21519"/>
                  <a:pt x="18778" y="20352"/>
                </a:cubicBezTo>
                <a:cubicBezTo>
                  <a:pt x="18427" y="18962"/>
                  <a:pt x="17989" y="18739"/>
                  <a:pt x="16190" y="19017"/>
                </a:cubicBezTo>
                <a:cubicBezTo>
                  <a:pt x="15005" y="21519"/>
                  <a:pt x="15312" y="22354"/>
                  <a:pt x="17638" y="23076"/>
                </a:cubicBezTo>
                <a:close/>
                <a:moveTo>
                  <a:pt x="11451" y="90194"/>
                </a:moveTo>
                <a:cubicBezTo>
                  <a:pt x="11539" y="91306"/>
                  <a:pt x="11670" y="92418"/>
                  <a:pt x="11758" y="93364"/>
                </a:cubicBezTo>
                <a:cubicBezTo>
                  <a:pt x="13206" y="93920"/>
                  <a:pt x="14435" y="94476"/>
                  <a:pt x="15137" y="92752"/>
                </a:cubicBezTo>
                <a:cubicBezTo>
                  <a:pt x="15356" y="92140"/>
                  <a:pt x="15356" y="90973"/>
                  <a:pt x="15049" y="90417"/>
                </a:cubicBezTo>
                <a:cubicBezTo>
                  <a:pt x="14127" y="88748"/>
                  <a:pt x="12899" y="89304"/>
                  <a:pt x="11451" y="90194"/>
                </a:cubicBezTo>
                <a:close/>
                <a:moveTo>
                  <a:pt x="23341" y="15291"/>
                </a:moveTo>
                <a:cubicBezTo>
                  <a:pt x="22771" y="14847"/>
                  <a:pt x="21455" y="14958"/>
                  <a:pt x="20972" y="15792"/>
                </a:cubicBezTo>
                <a:cubicBezTo>
                  <a:pt x="20665" y="16292"/>
                  <a:pt x="20533" y="17182"/>
                  <a:pt x="20665" y="17738"/>
                </a:cubicBezTo>
                <a:cubicBezTo>
                  <a:pt x="20884" y="18739"/>
                  <a:pt x="21981" y="18906"/>
                  <a:pt x="23648" y="18294"/>
                </a:cubicBezTo>
                <a:cubicBezTo>
                  <a:pt x="24175" y="16459"/>
                  <a:pt x="24087" y="15903"/>
                  <a:pt x="23341" y="15291"/>
                </a:cubicBezTo>
                <a:close/>
                <a:moveTo>
                  <a:pt x="22157" y="26580"/>
                </a:moveTo>
                <a:cubicBezTo>
                  <a:pt x="21016" y="26913"/>
                  <a:pt x="20797" y="28081"/>
                  <a:pt x="20621" y="29527"/>
                </a:cubicBezTo>
                <a:cubicBezTo>
                  <a:pt x="21235" y="30027"/>
                  <a:pt x="21850" y="30472"/>
                  <a:pt x="22464" y="30973"/>
                </a:cubicBezTo>
                <a:cubicBezTo>
                  <a:pt x="23912" y="29638"/>
                  <a:pt x="24263" y="28971"/>
                  <a:pt x="24043" y="28081"/>
                </a:cubicBezTo>
                <a:cubicBezTo>
                  <a:pt x="23824" y="27191"/>
                  <a:pt x="22859" y="26357"/>
                  <a:pt x="22157" y="26580"/>
                </a:cubicBezTo>
                <a:close/>
                <a:moveTo>
                  <a:pt x="18778" y="61390"/>
                </a:moveTo>
                <a:cubicBezTo>
                  <a:pt x="21718" y="61000"/>
                  <a:pt x="21937" y="60611"/>
                  <a:pt x="21016" y="56941"/>
                </a:cubicBezTo>
                <a:cubicBezTo>
                  <a:pt x="20270" y="56774"/>
                  <a:pt x="19436" y="56552"/>
                  <a:pt x="18691" y="56385"/>
                </a:cubicBezTo>
                <a:cubicBezTo>
                  <a:pt x="17681" y="58164"/>
                  <a:pt x="17374" y="59666"/>
                  <a:pt x="18778" y="61390"/>
                </a:cubicBezTo>
                <a:close/>
                <a:moveTo>
                  <a:pt x="21411" y="7395"/>
                </a:moveTo>
                <a:cubicBezTo>
                  <a:pt x="22069" y="5560"/>
                  <a:pt x="22113" y="4559"/>
                  <a:pt x="21367" y="4170"/>
                </a:cubicBezTo>
                <a:cubicBezTo>
                  <a:pt x="20840" y="3836"/>
                  <a:pt x="20007" y="3892"/>
                  <a:pt x="19480" y="4170"/>
                </a:cubicBezTo>
                <a:cubicBezTo>
                  <a:pt x="18778" y="4559"/>
                  <a:pt x="18954" y="5560"/>
                  <a:pt x="19129" y="6339"/>
                </a:cubicBezTo>
                <a:cubicBezTo>
                  <a:pt x="19305" y="7228"/>
                  <a:pt x="20138" y="7562"/>
                  <a:pt x="21411" y="7395"/>
                </a:cubicBezTo>
                <a:close/>
                <a:moveTo>
                  <a:pt x="23210" y="1112"/>
                </a:moveTo>
                <a:cubicBezTo>
                  <a:pt x="23341" y="778"/>
                  <a:pt x="23517" y="389"/>
                  <a:pt x="23692" y="0"/>
                </a:cubicBezTo>
                <a:cubicBezTo>
                  <a:pt x="21455" y="0"/>
                  <a:pt x="21455" y="0"/>
                  <a:pt x="21455" y="0"/>
                </a:cubicBezTo>
                <a:cubicBezTo>
                  <a:pt x="21718" y="945"/>
                  <a:pt x="22332" y="1223"/>
                  <a:pt x="23210" y="1112"/>
                </a:cubicBezTo>
                <a:close/>
                <a:moveTo>
                  <a:pt x="43524" y="6506"/>
                </a:moveTo>
                <a:cubicBezTo>
                  <a:pt x="44446" y="8396"/>
                  <a:pt x="44665" y="8396"/>
                  <a:pt x="45937" y="6839"/>
                </a:cubicBezTo>
                <a:cubicBezTo>
                  <a:pt x="45850" y="6283"/>
                  <a:pt x="45674" y="5671"/>
                  <a:pt x="45586" y="5115"/>
                </a:cubicBezTo>
                <a:cubicBezTo>
                  <a:pt x="44577" y="4949"/>
                  <a:pt x="43875" y="5115"/>
                  <a:pt x="43524" y="6506"/>
                </a:cubicBezTo>
                <a:close/>
                <a:moveTo>
                  <a:pt x="28957" y="52048"/>
                </a:moveTo>
                <a:cubicBezTo>
                  <a:pt x="28080" y="53382"/>
                  <a:pt x="28299" y="54383"/>
                  <a:pt x="30142" y="57330"/>
                </a:cubicBezTo>
                <a:cubicBezTo>
                  <a:pt x="32950" y="57442"/>
                  <a:pt x="33740" y="56774"/>
                  <a:pt x="34223" y="54272"/>
                </a:cubicBezTo>
                <a:cubicBezTo>
                  <a:pt x="34530" y="52715"/>
                  <a:pt x="34091" y="51603"/>
                  <a:pt x="32994" y="50880"/>
                </a:cubicBezTo>
                <a:cubicBezTo>
                  <a:pt x="31809" y="50101"/>
                  <a:pt x="29835" y="50658"/>
                  <a:pt x="28957" y="52048"/>
                </a:cubicBezTo>
                <a:close/>
                <a:moveTo>
                  <a:pt x="40892" y="27803"/>
                </a:moveTo>
                <a:cubicBezTo>
                  <a:pt x="41067" y="28637"/>
                  <a:pt x="41594" y="29471"/>
                  <a:pt x="42120" y="30083"/>
                </a:cubicBezTo>
                <a:cubicBezTo>
                  <a:pt x="42603" y="30583"/>
                  <a:pt x="43831" y="30194"/>
                  <a:pt x="44314" y="29527"/>
                </a:cubicBezTo>
                <a:cubicBezTo>
                  <a:pt x="44840" y="28860"/>
                  <a:pt x="44884" y="28137"/>
                  <a:pt x="44446" y="27358"/>
                </a:cubicBezTo>
                <a:cubicBezTo>
                  <a:pt x="44007" y="26524"/>
                  <a:pt x="43612" y="25690"/>
                  <a:pt x="43085" y="24745"/>
                </a:cubicBezTo>
                <a:cubicBezTo>
                  <a:pt x="42515" y="25134"/>
                  <a:pt x="42208" y="25356"/>
                  <a:pt x="41901" y="25523"/>
                </a:cubicBezTo>
                <a:cubicBezTo>
                  <a:pt x="41111" y="25968"/>
                  <a:pt x="40716" y="26913"/>
                  <a:pt x="40892" y="27803"/>
                </a:cubicBezTo>
                <a:close/>
                <a:moveTo>
                  <a:pt x="14303" y="66283"/>
                </a:moveTo>
                <a:cubicBezTo>
                  <a:pt x="13118" y="64949"/>
                  <a:pt x="11802" y="65282"/>
                  <a:pt x="10486" y="66784"/>
                </a:cubicBezTo>
                <a:cubicBezTo>
                  <a:pt x="10442" y="69008"/>
                  <a:pt x="10749" y="70843"/>
                  <a:pt x="12548" y="71177"/>
                </a:cubicBezTo>
                <a:cubicBezTo>
                  <a:pt x="13206" y="71343"/>
                  <a:pt x="14215" y="70620"/>
                  <a:pt x="14698" y="69953"/>
                </a:cubicBezTo>
                <a:cubicBezTo>
                  <a:pt x="15575" y="68730"/>
                  <a:pt x="15049" y="67173"/>
                  <a:pt x="14303" y="66283"/>
                </a:cubicBezTo>
                <a:close/>
                <a:moveTo>
                  <a:pt x="35100" y="83521"/>
                </a:moveTo>
                <a:cubicBezTo>
                  <a:pt x="36065" y="80574"/>
                  <a:pt x="35890" y="79073"/>
                  <a:pt x="34442" y="78072"/>
                </a:cubicBezTo>
                <a:cubicBezTo>
                  <a:pt x="33170" y="77182"/>
                  <a:pt x="32468" y="77794"/>
                  <a:pt x="31151" y="80852"/>
                </a:cubicBezTo>
                <a:cubicBezTo>
                  <a:pt x="32248" y="83966"/>
                  <a:pt x="32468" y="84077"/>
                  <a:pt x="35100" y="83521"/>
                </a:cubicBezTo>
                <a:close/>
                <a:moveTo>
                  <a:pt x="36153" y="25912"/>
                </a:moveTo>
                <a:cubicBezTo>
                  <a:pt x="37074" y="24077"/>
                  <a:pt x="37031" y="23966"/>
                  <a:pt x="35802" y="22743"/>
                </a:cubicBezTo>
                <a:cubicBezTo>
                  <a:pt x="35012" y="23188"/>
                  <a:pt x="34442" y="23855"/>
                  <a:pt x="34705" y="25023"/>
                </a:cubicBezTo>
                <a:cubicBezTo>
                  <a:pt x="34881" y="25968"/>
                  <a:pt x="35451" y="26246"/>
                  <a:pt x="36153" y="25912"/>
                </a:cubicBezTo>
                <a:close/>
                <a:moveTo>
                  <a:pt x="33784" y="70342"/>
                </a:moveTo>
                <a:cubicBezTo>
                  <a:pt x="33389" y="69397"/>
                  <a:pt x="32468" y="68452"/>
                  <a:pt x="31634" y="68229"/>
                </a:cubicBezTo>
                <a:cubicBezTo>
                  <a:pt x="30142" y="67896"/>
                  <a:pt x="29791" y="69508"/>
                  <a:pt x="29308" y="71510"/>
                </a:cubicBezTo>
                <a:cubicBezTo>
                  <a:pt x="30361" y="72233"/>
                  <a:pt x="31239" y="72845"/>
                  <a:pt x="32073" y="73401"/>
                </a:cubicBezTo>
                <a:cubicBezTo>
                  <a:pt x="33213" y="72678"/>
                  <a:pt x="34486" y="72066"/>
                  <a:pt x="33784" y="70342"/>
                </a:cubicBezTo>
                <a:close/>
                <a:moveTo>
                  <a:pt x="104819" y="110602"/>
                </a:moveTo>
                <a:cubicBezTo>
                  <a:pt x="105564" y="110157"/>
                  <a:pt x="105696" y="109768"/>
                  <a:pt x="105521" y="108100"/>
                </a:cubicBezTo>
                <a:cubicBezTo>
                  <a:pt x="104555" y="107432"/>
                  <a:pt x="104160" y="107432"/>
                  <a:pt x="103678" y="108211"/>
                </a:cubicBezTo>
                <a:cubicBezTo>
                  <a:pt x="103239" y="108822"/>
                  <a:pt x="103107" y="109657"/>
                  <a:pt x="103414" y="110157"/>
                </a:cubicBezTo>
                <a:cubicBezTo>
                  <a:pt x="103765" y="110658"/>
                  <a:pt x="104248" y="110880"/>
                  <a:pt x="104819" y="110602"/>
                </a:cubicBezTo>
                <a:close/>
                <a:moveTo>
                  <a:pt x="100475" y="111547"/>
                </a:moveTo>
                <a:cubicBezTo>
                  <a:pt x="100563" y="110602"/>
                  <a:pt x="100168" y="109990"/>
                  <a:pt x="99510" y="109712"/>
                </a:cubicBezTo>
                <a:cubicBezTo>
                  <a:pt x="98632" y="109323"/>
                  <a:pt x="98149" y="109990"/>
                  <a:pt x="97491" y="111102"/>
                </a:cubicBezTo>
                <a:cubicBezTo>
                  <a:pt x="97579" y="111436"/>
                  <a:pt x="97711" y="111992"/>
                  <a:pt x="97798" y="112326"/>
                </a:cubicBezTo>
                <a:cubicBezTo>
                  <a:pt x="99159" y="113271"/>
                  <a:pt x="99904" y="112715"/>
                  <a:pt x="100475" y="111547"/>
                </a:cubicBezTo>
                <a:close/>
                <a:moveTo>
                  <a:pt x="46420" y="12400"/>
                </a:moveTo>
                <a:cubicBezTo>
                  <a:pt x="46201" y="11844"/>
                  <a:pt x="45937" y="11177"/>
                  <a:pt x="45674" y="10509"/>
                </a:cubicBezTo>
                <a:cubicBezTo>
                  <a:pt x="43875" y="10398"/>
                  <a:pt x="43568" y="10565"/>
                  <a:pt x="43349" y="11733"/>
                </a:cubicBezTo>
                <a:cubicBezTo>
                  <a:pt x="43173" y="12678"/>
                  <a:pt x="43349" y="13345"/>
                  <a:pt x="44007" y="13734"/>
                </a:cubicBezTo>
                <a:cubicBezTo>
                  <a:pt x="44884" y="14235"/>
                  <a:pt x="45630" y="13846"/>
                  <a:pt x="46420" y="12400"/>
                </a:cubicBezTo>
                <a:close/>
                <a:moveTo>
                  <a:pt x="42120" y="16181"/>
                </a:moveTo>
                <a:cubicBezTo>
                  <a:pt x="42120" y="17071"/>
                  <a:pt x="42120" y="17794"/>
                  <a:pt x="42076" y="18517"/>
                </a:cubicBezTo>
                <a:cubicBezTo>
                  <a:pt x="42691" y="19073"/>
                  <a:pt x="43261" y="19740"/>
                  <a:pt x="43787" y="18850"/>
                </a:cubicBezTo>
                <a:cubicBezTo>
                  <a:pt x="44095" y="18294"/>
                  <a:pt x="44226" y="17460"/>
                  <a:pt x="44095" y="16848"/>
                </a:cubicBezTo>
                <a:cubicBezTo>
                  <a:pt x="43875" y="15792"/>
                  <a:pt x="43085" y="15959"/>
                  <a:pt x="42120" y="16181"/>
                </a:cubicBezTo>
                <a:close/>
                <a:moveTo>
                  <a:pt x="44446" y="2835"/>
                </a:moveTo>
                <a:cubicBezTo>
                  <a:pt x="45148" y="2446"/>
                  <a:pt x="45455" y="1167"/>
                  <a:pt x="45148" y="222"/>
                </a:cubicBezTo>
                <a:cubicBezTo>
                  <a:pt x="45104" y="111"/>
                  <a:pt x="45104" y="55"/>
                  <a:pt x="45060" y="0"/>
                </a:cubicBezTo>
                <a:cubicBezTo>
                  <a:pt x="42208" y="0"/>
                  <a:pt x="42208" y="0"/>
                  <a:pt x="42208" y="0"/>
                </a:cubicBezTo>
                <a:cubicBezTo>
                  <a:pt x="41945" y="556"/>
                  <a:pt x="41901" y="1167"/>
                  <a:pt x="42120" y="1779"/>
                </a:cubicBezTo>
                <a:cubicBezTo>
                  <a:pt x="42427" y="2780"/>
                  <a:pt x="43656" y="3336"/>
                  <a:pt x="44446" y="2835"/>
                </a:cubicBezTo>
                <a:close/>
                <a:moveTo>
                  <a:pt x="37074" y="33197"/>
                </a:moveTo>
                <a:cubicBezTo>
                  <a:pt x="37864" y="32808"/>
                  <a:pt x="38303" y="31529"/>
                  <a:pt x="37952" y="30472"/>
                </a:cubicBezTo>
                <a:cubicBezTo>
                  <a:pt x="37733" y="29638"/>
                  <a:pt x="36767" y="29249"/>
                  <a:pt x="35890" y="29638"/>
                </a:cubicBezTo>
                <a:cubicBezTo>
                  <a:pt x="35100" y="29972"/>
                  <a:pt x="34705" y="30917"/>
                  <a:pt x="35012" y="31862"/>
                </a:cubicBezTo>
                <a:cubicBezTo>
                  <a:pt x="35407" y="32974"/>
                  <a:pt x="36329" y="33586"/>
                  <a:pt x="37074" y="33197"/>
                </a:cubicBezTo>
                <a:close/>
                <a:moveTo>
                  <a:pt x="35802" y="17516"/>
                </a:moveTo>
                <a:cubicBezTo>
                  <a:pt x="36065" y="18239"/>
                  <a:pt x="36987" y="18683"/>
                  <a:pt x="37557" y="18405"/>
                </a:cubicBezTo>
                <a:cubicBezTo>
                  <a:pt x="38127" y="18127"/>
                  <a:pt x="38391" y="17126"/>
                  <a:pt x="38127" y="16181"/>
                </a:cubicBezTo>
                <a:cubicBezTo>
                  <a:pt x="37908" y="15291"/>
                  <a:pt x="37162" y="14958"/>
                  <a:pt x="36460" y="15291"/>
                </a:cubicBezTo>
                <a:cubicBezTo>
                  <a:pt x="35802" y="15625"/>
                  <a:pt x="35495" y="16682"/>
                  <a:pt x="35802" y="17516"/>
                </a:cubicBezTo>
                <a:close/>
                <a:moveTo>
                  <a:pt x="33828" y="7228"/>
                </a:moveTo>
                <a:cubicBezTo>
                  <a:pt x="35319" y="8785"/>
                  <a:pt x="35583" y="8730"/>
                  <a:pt x="36197" y="6728"/>
                </a:cubicBezTo>
                <a:cubicBezTo>
                  <a:pt x="35802" y="6283"/>
                  <a:pt x="35319" y="5727"/>
                  <a:pt x="34749" y="5115"/>
                </a:cubicBezTo>
                <a:cubicBezTo>
                  <a:pt x="34398" y="5949"/>
                  <a:pt x="34091" y="6617"/>
                  <a:pt x="33828" y="7228"/>
                </a:cubicBezTo>
                <a:close/>
                <a:moveTo>
                  <a:pt x="33959" y="13178"/>
                </a:moveTo>
                <a:cubicBezTo>
                  <a:pt x="34354" y="13234"/>
                  <a:pt x="34925" y="12734"/>
                  <a:pt x="35100" y="12289"/>
                </a:cubicBezTo>
                <a:cubicBezTo>
                  <a:pt x="35407" y="11566"/>
                  <a:pt x="34881" y="11065"/>
                  <a:pt x="33652" y="10732"/>
                </a:cubicBezTo>
                <a:cubicBezTo>
                  <a:pt x="33170" y="12122"/>
                  <a:pt x="33301" y="13123"/>
                  <a:pt x="33959" y="13178"/>
                </a:cubicBezTo>
                <a:close/>
                <a:moveTo>
                  <a:pt x="35758" y="0"/>
                </a:moveTo>
                <a:cubicBezTo>
                  <a:pt x="33608" y="0"/>
                  <a:pt x="33608" y="0"/>
                  <a:pt x="33608" y="0"/>
                </a:cubicBezTo>
                <a:cubicBezTo>
                  <a:pt x="33784" y="389"/>
                  <a:pt x="34047" y="834"/>
                  <a:pt x="34398" y="1334"/>
                </a:cubicBezTo>
                <a:cubicBezTo>
                  <a:pt x="34925" y="889"/>
                  <a:pt x="35539" y="667"/>
                  <a:pt x="35758" y="0"/>
                </a:cubicBezTo>
                <a:close/>
                <a:moveTo>
                  <a:pt x="39137" y="68507"/>
                </a:moveTo>
                <a:cubicBezTo>
                  <a:pt x="40409" y="68674"/>
                  <a:pt x="41901" y="66839"/>
                  <a:pt x="42032" y="65004"/>
                </a:cubicBezTo>
                <a:cubicBezTo>
                  <a:pt x="42120" y="63280"/>
                  <a:pt x="41155" y="62001"/>
                  <a:pt x="39707" y="61835"/>
                </a:cubicBezTo>
                <a:cubicBezTo>
                  <a:pt x="38171" y="61723"/>
                  <a:pt x="36723" y="62891"/>
                  <a:pt x="36636" y="64448"/>
                </a:cubicBezTo>
                <a:cubicBezTo>
                  <a:pt x="36504" y="66116"/>
                  <a:pt x="37864" y="68341"/>
                  <a:pt x="39137" y="68507"/>
                </a:cubicBezTo>
                <a:close/>
                <a:moveTo>
                  <a:pt x="40804" y="21297"/>
                </a:moveTo>
                <a:cubicBezTo>
                  <a:pt x="40848" y="20240"/>
                  <a:pt x="40409" y="19907"/>
                  <a:pt x="38786" y="19851"/>
                </a:cubicBezTo>
                <a:cubicBezTo>
                  <a:pt x="37776" y="21408"/>
                  <a:pt x="37776" y="21575"/>
                  <a:pt x="38742" y="23188"/>
                </a:cubicBezTo>
                <a:cubicBezTo>
                  <a:pt x="40190" y="23076"/>
                  <a:pt x="40760" y="22520"/>
                  <a:pt x="40804" y="21297"/>
                </a:cubicBezTo>
                <a:close/>
                <a:moveTo>
                  <a:pt x="38917" y="6061"/>
                </a:moveTo>
                <a:cubicBezTo>
                  <a:pt x="39663" y="6339"/>
                  <a:pt x="40146" y="5560"/>
                  <a:pt x="40321" y="4837"/>
                </a:cubicBezTo>
                <a:cubicBezTo>
                  <a:pt x="40585" y="3725"/>
                  <a:pt x="40058" y="2891"/>
                  <a:pt x="39137" y="2446"/>
                </a:cubicBezTo>
                <a:cubicBezTo>
                  <a:pt x="38171" y="3002"/>
                  <a:pt x="37513" y="3670"/>
                  <a:pt x="37820" y="4949"/>
                </a:cubicBezTo>
                <a:cubicBezTo>
                  <a:pt x="37952" y="5449"/>
                  <a:pt x="38522" y="5949"/>
                  <a:pt x="38917" y="6061"/>
                </a:cubicBezTo>
                <a:close/>
                <a:moveTo>
                  <a:pt x="40277" y="12789"/>
                </a:moveTo>
                <a:cubicBezTo>
                  <a:pt x="40936" y="13123"/>
                  <a:pt x="41418" y="12734"/>
                  <a:pt x="41681" y="12011"/>
                </a:cubicBezTo>
                <a:cubicBezTo>
                  <a:pt x="42032" y="11065"/>
                  <a:pt x="41462" y="10231"/>
                  <a:pt x="40146" y="9731"/>
                </a:cubicBezTo>
                <a:cubicBezTo>
                  <a:pt x="39444" y="11621"/>
                  <a:pt x="39488" y="12400"/>
                  <a:pt x="40277" y="12789"/>
                </a:cubicBezTo>
                <a:close/>
                <a:moveTo>
                  <a:pt x="105433" y="113827"/>
                </a:moveTo>
                <a:cubicBezTo>
                  <a:pt x="105082" y="113605"/>
                  <a:pt x="104599" y="113493"/>
                  <a:pt x="104292" y="114050"/>
                </a:cubicBezTo>
                <a:cubicBezTo>
                  <a:pt x="103853" y="114717"/>
                  <a:pt x="103985" y="115329"/>
                  <a:pt x="104511" y="115996"/>
                </a:cubicBezTo>
                <a:cubicBezTo>
                  <a:pt x="104819" y="115940"/>
                  <a:pt x="105213" y="115829"/>
                  <a:pt x="105608" y="115773"/>
                </a:cubicBezTo>
                <a:cubicBezTo>
                  <a:pt x="105740" y="115050"/>
                  <a:pt x="106135" y="114328"/>
                  <a:pt x="105433" y="113827"/>
                </a:cubicBezTo>
                <a:close/>
                <a:moveTo>
                  <a:pt x="46990" y="19128"/>
                </a:moveTo>
                <a:cubicBezTo>
                  <a:pt x="46288" y="19518"/>
                  <a:pt x="45718" y="21019"/>
                  <a:pt x="45981" y="21853"/>
                </a:cubicBezTo>
                <a:cubicBezTo>
                  <a:pt x="46244" y="22743"/>
                  <a:pt x="47429" y="23299"/>
                  <a:pt x="48219" y="22854"/>
                </a:cubicBezTo>
                <a:cubicBezTo>
                  <a:pt x="48921" y="22520"/>
                  <a:pt x="49228" y="21519"/>
                  <a:pt x="48877" y="20518"/>
                </a:cubicBezTo>
                <a:cubicBezTo>
                  <a:pt x="48526" y="19462"/>
                  <a:pt x="47648" y="18795"/>
                  <a:pt x="46990" y="19128"/>
                </a:cubicBezTo>
                <a:close/>
                <a:moveTo>
                  <a:pt x="44533" y="75681"/>
                </a:moveTo>
                <a:cubicBezTo>
                  <a:pt x="43217" y="75903"/>
                  <a:pt x="41901" y="76070"/>
                  <a:pt x="40321" y="76292"/>
                </a:cubicBezTo>
                <a:cubicBezTo>
                  <a:pt x="40365" y="77738"/>
                  <a:pt x="40409" y="78461"/>
                  <a:pt x="40365" y="79184"/>
                </a:cubicBezTo>
                <a:cubicBezTo>
                  <a:pt x="40321" y="81075"/>
                  <a:pt x="41111" y="82520"/>
                  <a:pt x="42340" y="82854"/>
                </a:cubicBezTo>
                <a:cubicBezTo>
                  <a:pt x="43480" y="83188"/>
                  <a:pt x="44840" y="82854"/>
                  <a:pt x="45981" y="82298"/>
                </a:cubicBezTo>
                <a:cubicBezTo>
                  <a:pt x="46990" y="81797"/>
                  <a:pt x="47473" y="79073"/>
                  <a:pt x="47034" y="77571"/>
                </a:cubicBezTo>
                <a:cubicBezTo>
                  <a:pt x="46639" y="76070"/>
                  <a:pt x="45806" y="75458"/>
                  <a:pt x="44533" y="75681"/>
                </a:cubicBezTo>
                <a:close/>
                <a:moveTo>
                  <a:pt x="50106" y="10787"/>
                </a:moveTo>
                <a:cubicBezTo>
                  <a:pt x="49272" y="10565"/>
                  <a:pt x="48921" y="10954"/>
                  <a:pt x="48219" y="12956"/>
                </a:cubicBezTo>
                <a:cubicBezTo>
                  <a:pt x="48921" y="14847"/>
                  <a:pt x="49404" y="15236"/>
                  <a:pt x="50544" y="14847"/>
                </a:cubicBezTo>
                <a:cubicBezTo>
                  <a:pt x="51290" y="14624"/>
                  <a:pt x="51641" y="14068"/>
                  <a:pt x="51641" y="13123"/>
                </a:cubicBezTo>
                <a:cubicBezTo>
                  <a:pt x="51641" y="12177"/>
                  <a:pt x="50895" y="11010"/>
                  <a:pt x="50106" y="10787"/>
                </a:cubicBezTo>
                <a:close/>
                <a:moveTo>
                  <a:pt x="91305" y="120000"/>
                </a:moveTo>
                <a:cubicBezTo>
                  <a:pt x="93499" y="120000"/>
                  <a:pt x="93499" y="120000"/>
                  <a:pt x="93499" y="120000"/>
                </a:cubicBezTo>
                <a:cubicBezTo>
                  <a:pt x="93367" y="119777"/>
                  <a:pt x="93148" y="119499"/>
                  <a:pt x="92884" y="119110"/>
                </a:cubicBezTo>
                <a:cubicBezTo>
                  <a:pt x="91963" y="119277"/>
                  <a:pt x="91436" y="119499"/>
                  <a:pt x="91305" y="120000"/>
                </a:cubicBezTo>
                <a:close/>
                <a:moveTo>
                  <a:pt x="95780" y="114161"/>
                </a:moveTo>
                <a:cubicBezTo>
                  <a:pt x="95078" y="113660"/>
                  <a:pt x="94508" y="113827"/>
                  <a:pt x="94201" y="114550"/>
                </a:cubicBezTo>
                <a:cubicBezTo>
                  <a:pt x="93937" y="115273"/>
                  <a:pt x="94113" y="116274"/>
                  <a:pt x="94595" y="116607"/>
                </a:cubicBezTo>
                <a:cubicBezTo>
                  <a:pt x="95122" y="116997"/>
                  <a:pt x="95956" y="116663"/>
                  <a:pt x="96263" y="115940"/>
                </a:cubicBezTo>
                <a:cubicBezTo>
                  <a:pt x="96570" y="115329"/>
                  <a:pt x="96351" y="114606"/>
                  <a:pt x="95780" y="114161"/>
                </a:cubicBezTo>
                <a:close/>
                <a:moveTo>
                  <a:pt x="49974" y="3336"/>
                </a:moveTo>
                <a:cubicBezTo>
                  <a:pt x="49272" y="4226"/>
                  <a:pt x="48789" y="5115"/>
                  <a:pt x="49447" y="6283"/>
                </a:cubicBezTo>
                <a:cubicBezTo>
                  <a:pt x="49842" y="7062"/>
                  <a:pt x="50676" y="7284"/>
                  <a:pt x="51246" y="6839"/>
                </a:cubicBezTo>
                <a:cubicBezTo>
                  <a:pt x="51904" y="6394"/>
                  <a:pt x="52387" y="5783"/>
                  <a:pt x="52299" y="4726"/>
                </a:cubicBezTo>
                <a:cubicBezTo>
                  <a:pt x="52168" y="3725"/>
                  <a:pt x="51685" y="3447"/>
                  <a:pt x="49974" y="3336"/>
                </a:cubicBezTo>
                <a:close/>
                <a:moveTo>
                  <a:pt x="43305" y="90583"/>
                </a:moveTo>
                <a:cubicBezTo>
                  <a:pt x="42120" y="90417"/>
                  <a:pt x="40936" y="91974"/>
                  <a:pt x="40672" y="93975"/>
                </a:cubicBezTo>
                <a:cubicBezTo>
                  <a:pt x="40497" y="95755"/>
                  <a:pt x="41330" y="97201"/>
                  <a:pt x="42691" y="97312"/>
                </a:cubicBezTo>
                <a:cubicBezTo>
                  <a:pt x="44358" y="97479"/>
                  <a:pt x="45762" y="96200"/>
                  <a:pt x="45850" y="94420"/>
                </a:cubicBezTo>
                <a:cubicBezTo>
                  <a:pt x="45981" y="92585"/>
                  <a:pt x="44797" y="90806"/>
                  <a:pt x="43305" y="90583"/>
                </a:cubicBezTo>
                <a:close/>
                <a:moveTo>
                  <a:pt x="36416" y="90583"/>
                </a:moveTo>
                <a:cubicBezTo>
                  <a:pt x="34881" y="87414"/>
                  <a:pt x="34749" y="87358"/>
                  <a:pt x="32292" y="88804"/>
                </a:cubicBezTo>
                <a:cubicBezTo>
                  <a:pt x="32248" y="90639"/>
                  <a:pt x="32599" y="92252"/>
                  <a:pt x="34223" y="92696"/>
                </a:cubicBezTo>
                <a:cubicBezTo>
                  <a:pt x="35451" y="93086"/>
                  <a:pt x="36241" y="92196"/>
                  <a:pt x="36416" y="90583"/>
                </a:cubicBezTo>
                <a:close/>
                <a:moveTo>
                  <a:pt x="30318" y="95532"/>
                </a:moveTo>
                <a:cubicBezTo>
                  <a:pt x="29528" y="96200"/>
                  <a:pt x="28650" y="96978"/>
                  <a:pt x="27817" y="97645"/>
                </a:cubicBezTo>
                <a:cubicBezTo>
                  <a:pt x="27861" y="100759"/>
                  <a:pt x="28387" y="101816"/>
                  <a:pt x="30010" y="102316"/>
                </a:cubicBezTo>
                <a:cubicBezTo>
                  <a:pt x="31283" y="102706"/>
                  <a:pt x="32117" y="101983"/>
                  <a:pt x="32555" y="100537"/>
                </a:cubicBezTo>
                <a:cubicBezTo>
                  <a:pt x="33082" y="98813"/>
                  <a:pt x="32248" y="96923"/>
                  <a:pt x="30318" y="95532"/>
                </a:cubicBezTo>
                <a:close/>
                <a:moveTo>
                  <a:pt x="35583" y="108100"/>
                </a:moveTo>
                <a:cubicBezTo>
                  <a:pt x="35890" y="109601"/>
                  <a:pt x="37250" y="110713"/>
                  <a:pt x="38566" y="110491"/>
                </a:cubicBezTo>
                <a:cubicBezTo>
                  <a:pt x="40321" y="110213"/>
                  <a:pt x="40848" y="109212"/>
                  <a:pt x="41023" y="105875"/>
                </a:cubicBezTo>
                <a:cubicBezTo>
                  <a:pt x="40409" y="104986"/>
                  <a:pt x="39751" y="104040"/>
                  <a:pt x="39049" y="102984"/>
                </a:cubicBezTo>
                <a:cubicBezTo>
                  <a:pt x="36241" y="104430"/>
                  <a:pt x="35232" y="106042"/>
                  <a:pt x="35583" y="108100"/>
                </a:cubicBezTo>
                <a:close/>
                <a:moveTo>
                  <a:pt x="102318" y="119666"/>
                </a:moveTo>
                <a:cubicBezTo>
                  <a:pt x="102230" y="119777"/>
                  <a:pt x="102142" y="119888"/>
                  <a:pt x="102098" y="120000"/>
                </a:cubicBezTo>
                <a:cubicBezTo>
                  <a:pt x="103722" y="120000"/>
                  <a:pt x="103722" y="120000"/>
                  <a:pt x="103722" y="120000"/>
                </a:cubicBezTo>
                <a:cubicBezTo>
                  <a:pt x="103063" y="119221"/>
                  <a:pt x="102712" y="119165"/>
                  <a:pt x="102318" y="119666"/>
                </a:cubicBezTo>
                <a:close/>
                <a:moveTo>
                  <a:pt x="110829" y="117664"/>
                </a:moveTo>
                <a:cubicBezTo>
                  <a:pt x="110654" y="118220"/>
                  <a:pt x="110829" y="118721"/>
                  <a:pt x="111268" y="118887"/>
                </a:cubicBezTo>
                <a:cubicBezTo>
                  <a:pt x="111575" y="118999"/>
                  <a:pt x="112102" y="119110"/>
                  <a:pt x="112321" y="118887"/>
                </a:cubicBezTo>
                <a:cubicBezTo>
                  <a:pt x="112892" y="118276"/>
                  <a:pt x="112760" y="117553"/>
                  <a:pt x="112321" y="116830"/>
                </a:cubicBezTo>
                <a:cubicBezTo>
                  <a:pt x="111663" y="116663"/>
                  <a:pt x="111093" y="116774"/>
                  <a:pt x="110829" y="117664"/>
                </a:cubicBezTo>
                <a:close/>
                <a:moveTo>
                  <a:pt x="110040" y="108322"/>
                </a:moveTo>
                <a:cubicBezTo>
                  <a:pt x="109425" y="108100"/>
                  <a:pt x="108723" y="108767"/>
                  <a:pt x="108548" y="109712"/>
                </a:cubicBezTo>
                <a:cubicBezTo>
                  <a:pt x="108416" y="110491"/>
                  <a:pt x="108460" y="111158"/>
                  <a:pt x="108899" y="111714"/>
                </a:cubicBezTo>
                <a:cubicBezTo>
                  <a:pt x="109294" y="111825"/>
                  <a:pt x="109689" y="111936"/>
                  <a:pt x="110215" y="112048"/>
                </a:cubicBezTo>
                <a:cubicBezTo>
                  <a:pt x="110478" y="111547"/>
                  <a:pt x="110873" y="111102"/>
                  <a:pt x="111005" y="110491"/>
                </a:cubicBezTo>
                <a:cubicBezTo>
                  <a:pt x="111268" y="109601"/>
                  <a:pt x="110742" y="108544"/>
                  <a:pt x="110040" y="108322"/>
                </a:cubicBezTo>
                <a:close/>
                <a:moveTo>
                  <a:pt x="114691" y="111881"/>
                </a:moveTo>
                <a:cubicBezTo>
                  <a:pt x="114076" y="112215"/>
                  <a:pt x="113769" y="112882"/>
                  <a:pt x="113945" y="113549"/>
                </a:cubicBezTo>
                <a:cubicBezTo>
                  <a:pt x="114164" y="114550"/>
                  <a:pt x="114559" y="114828"/>
                  <a:pt x="115744" y="114606"/>
                </a:cubicBezTo>
                <a:cubicBezTo>
                  <a:pt x="115919" y="114105"/>
                  <a:pt x="116095" y="113549"/>
                  <a:pt x="116314" y="113104"/>
                </a:cubicBezTo>
                <a:cubicBezTo>
                  <a:pt x="115787" y="111825"/>
                  <a:pt x="115393" y="111547"/>
                  <a:pt x="114691" y="111881"/>
                </a:cubicBezTo>
                <a:close/>
                <a:moveTo>
                  <a:pt x="14698" y="6950"/>
                </a:moveTo>
                <a:cubicBezTo>
                  <a:pt x="16585" y="5838"/>
                  <a:pt x="16716" y="4448"/>
                  <a:pt x="16277" y="2724"/>
                </a:cubicBezTo>
                <a:cubicBezTo>
                  <a:pt x="15531" y="1835"/>
                  <a:pt x="14742" y="1890"/>
                  <a:pt x="13952" y="2502"/>
                </a:cubicBezTo>
                <a:cubicBezTo>
                  <a:pt x="12943" y="3336"/>
                  <a:pt x="13031" y="4559"/>
                  <a:pt x="13425" y="6339"/>
                </a:cubicBezTo>
                <a:cubicBezTo>
                  <a:pt x="13776" y="6506"/>
                  <a:pt x="14347" y="6784"/>
                  <a:pt x="14698" y="6950"/>
                </a:cubicBezTo>
                <a:close/>
                <a:moveTo>
                  <a:pt x="102230" y="116051"/>
                </a:moveTo>
                <a:cubicBezTo>
                  <a:pt x="102098" y="115495"/>
                  <a:pt x="101703" y="114884"/>
                  <a:pt x="101308" y="114606"/>
                </a:cubicBezTo>
                <a:cubicBezTo>
                  <a:pt x="100826" y="114272"/>
                  <a:pt x="100431" y="114884"/>
                  <a:pt x="100168" y="115384"/>
                </a:cubicBezTo>
                <a:cubicBezTo>
                  <a:pt x="99817" y="115940"/>
                  <a:pt x="100036" y="116719"/>
                  <a:pt x="100694" y="117608"/>
                </a:cubicBezTo>
                <a:cubicBezTo>
                  <a:pt x="101879" y="117164"/>
                  <a:pt x="102361" y="116774"/>
                  <a:pt x="102230" y="116051"/>
                </a:cubicBezTo>
                <a:close/>
                <a:moveTo>
                  <a:pt x="29659" y="115607"/>
                </a:moveTo>
                <a:cubicBezTo>
                  <a:pt x="28431" y="115329"/>
                  <a:pt x="26720" y="116552"/>
                  <a:pt x="26413" y="118053"/>
                </a:cubicBezTo>
                <a:cubicBezTo>
                  <a:pt x="26281" y="118832"/>
                  <a:pt x="26281" y="119443"/>
                  <a:pt x="26413" y="120000"/>
                </a:cubicBezTo>
                <a:cubicBezTo>
                  <a:pt x="31809" y="120000"/>
                  <a:pt x="31809" y="120000"/>
                  <a:pt x="31809" y="120000"/>
                </a:cubicBezTo>
                <a:cubicBezTo>
                  <a:pt x="31371" y="116886"/>
                  <a:pt x="30800" y="115885"/>
                  <a:pt x="29659" y="115607"/>
                </a:cubicBezTo>
                <a:close/>
                <a:moveTo>
                  <a:pt x="98018" y="117275"/>
                </a:moveTo>
                <a:cubicBezTo>
                  <a:pt x="97447" y="117330"/>
                  <a:pt x="97228" y="117831"/>
                  <a:pt x="97096" y="118554"/>
                </a:cubicBezTo>
                <a:cubicBezTo>
                  <a:pt x="97404" y="119332"/>
                  <a:pt x="97842" y="119777"/>
                  <a:pt x="98457" y="119610"/>
                </a:cubicBezTo>
                <a:cubicBezTo>
                  <a:pt x="99027" y="119388"/>
                  <a:pt x="99202" y="118776"/>
                  <a:pt x="99246" y="118109"/>
                </a:cubicBezTo>
                <a:cubicBezTo>
                  <a:pt x="99027" y="117330"/>
                  <a:pt x="98588" y="117164"/>
                  <a:pt x="98018" y="117275"/>
                </a:cubicBezTo>
                <a:close/>
                <a:moveTo>
                  <a:pt x="107188" y="118999"/>
                </a:moveTo>
                <a:cubicBezTo>
                  <a:pt x="106968" y="118943"/>
                  <a:pt x="106486" y="119221"/>
                  <a:pt x="106398" y="119499"/>
                </a:cubicBezTo>
                <a:cubicBezTo>
                  <a:pt x="106354" y="119666"/>
                  <a:pt x="106354" y="119833"/>
                  <a:pt x="106310" y="120000"/>
                </a:cubicBezTo>
                <a:cubicBezTo>
                  <a:pt x="107802" y="120000"/>
                  <a:pt x="107802" y="120000"/>
                  <a:pt x="107802" y="120000"/>
                </a:cubicBezTo>
                <a:cubicBezTo>
                  <a:pt x="107802" y="119555"/>
                  <a:pt x="107714" y="119110"/>
                  <a:pt x="107188" y="118999"/>
                </a:cubicBezTo>
                <a:close/>
                <a:moveTo>
                  <a:pt x="107978" y="113716"/>
                </a:moveTo>
                <a:cubicBezTo>
                  <a:pt x="107144" y="114328"/>
                  <a:pt x="107276" y="115329"/>
                  <a:pt x="107451" y="116441"/>
                </a:cubicBezTo>
                <a:cubicBezTo>
                  <a:pt x="108197" y="116774"/>
                  <a:pt x="108811" y="116997"/>
                  <a:pt x="109250" y="116107"/>
                </a:cubicBezTo>
                <a:cubicBezTo>
                  <a:pt x="109557" y="115551"/>
                  <a:pt x="109645" y="114884"/>
                  <a:pt x="109206" y="114328"/>
                </a:cubicBezTo>
                <a:cubicBezTo>
                  <a:pt x="108855" y="113883"/>
                  <a:pt x="108504" y="113382"/>
                  <a:pt x="107978" y="113716"/>
                </a:cubicBezTo>
                <a:close/>
                <a:moveTo>
                  <a:pt x="119692" y="118164"/>
                </a:moveTo>
                <a:cubicBezTo>
                  <a:pt x="119385" y="117497"/>
                  <a:pt x="118903" y="117164"/>
                  <a:pt x="118288" y="117330"/>
                </a:cubicBezTo>
                <a:cubicBezTo>
                  <a:pt x="117542" y="117553"/>
                  <a:pt x="117323" y="118053"/>
                  <a:pt x="117323" y="119777"/>
                </a:cubicBezTo>
                <a:cubicBezTo>
                  <a:pt x="117411" y="119888"/>
                  <a:pt x="117542" y="119944"/>
                  <a:pt x="117630" y="120000"/>
                </a:cubicBezTo>
                <a:cubicBezTo>
                  <a:pt x="119561" y="120000"/>
                  <a:pt x="119561" y="120000"/>
                  <a:pt x="119561" y="120000"/>
                </a:cubicBezTo>
                <a:cubicBezTo>
                  <a:pt x="119912" y="119555"/>
                  <a:pt x="119999" y="118776"/>
                  <a:pt x="119692" y="118164"/>
                </a:cubicBezTo>
                <a:close/>
                <a:moveTo>
                  <a:pt x="0" y="101872"/>
                </a:moveTo>
                <a:cubicBezTo>
                  <a:pt x="0" y="108378"/>
                  <a:pt x="0" y="108378"/>
                  <a:pt x="0" y="108378"/>
                </a:cubicBezTo>
                <a:cubicBezTo>
                  <a:pt x="1140" y="108433"/>
                  <a:pt x="2106" y="107154"/>
                  <a:pt x="2808" y="104763"/>
                </a:cubicBezTo>
                <a:cubicBezTo>
                  <a:pt x="1667" y="103039"/>
                  <a:pt x="789" y="102038"/>
                  <a:pt x="0" y="101872"/>
                </a:cubicBezTo>
                <a:close/>
                <a:moveTo>
                  <a:pt x="2851" y="86580"/>
                </a:moveTo>
                <a:cubicBezTo>
                  <a:pt x="3510" y="85023"/>
                  <a:pt x="2281" y="84244"/>
                  <a:pt x="1184" y="83354"/>
                </a:cubicBezTo>
                <a:cubicBezTo>
                  <a:pt x="789" y="83577"/>
                  <a:pt x="394" y="83744"/>
                  <a:pt x="0" y="83966"/>
                </a:cubicBezTo>
                <a:cubicBezTo>
                  <a:pt x="0" y="87970"/>
                  <a:pt x="0" y="87970"/>
                  <a:pt x="0" y="87970"/>
                </a:cubicBezTo>
                <a:cubicBezTo>
                  <a:pt x="175" y="88081"/>
                  <a:pt x="351" y="88137"/>
                  <a:pt x="526" y="88137"/>
                </a:cubicBezTo>
                <a:cubicBezTo>
                  <a:pt x="1360" y="88025"/>
                  <a:pt x="2457" y="87414"/>
                  <a:pt x="2851" y="86580"/>
                </a:cubicBezTo>
                <a:close/>
                <a:moveTo>
                  <a:pt x="1579" y="47154"/>
                </a:moveTo>
                <a:cubicBezTo>
                  <a:pt x="1798" y="45764"/>
                  <a:pt x="1009" y="43929"/>
                  <a:pt x="0" y="43262"/>
                </a:cubicBezTo>
                <a:cubicBezTo>
                  <a:pt x="0" y="49545"/>
                  <a:pt x="0" y="49545"/>
                  <a:pt x="0" y="49545"/>
                </a:cubicBezTo>
                <a:cubicBezTo>
                  <a:pt x="789" y="49045"/>
                  <a:pt x="1404" y="48155"/>
                  <a:pt x="1579" y="47154"/>
                </a:cubicBezTo>
                <a:close/>
                <a:moveTo>
                  <a:pt x="5001" y="108100"/>
                </a:moveTo>
                <a:cubicBezTo>
                  <a:pt x="3992" y="109379"/>
                  <a:pt x="4168" y="110713"/>
                  <a:pt x="4826" y="112103"/>
                </a:cubicBezTo>
                <a:cubicBezTo>
                  <a:pt x="5528" y="113493"/>
                  <a:pt x="6537" y="113549"/>
                  <a:pt x="7809" y="113215"/>
                </a:cubicBezTo>
                <a:cubicBezTo>
                  <a:pt x="8775" y="111714"/>
                  <a:pt x="9126" y="110157"/>
                  <a:pt x="8160" y="108711"/>
                </a:cubicBezTo>
                <a:cubicBezTo>
                  <a:pt x="7371" y="107432"/>
                  <a:pt x="6142" y="107544"/>
                  <a:pt x="5001" y="108100"/>
                </a:cubicBezTo>
                <a:close/>
                <a:moveTo>
                  <a:pt x="4387" y="117886"/>
                </a:moveTo>
                <a:cubicBezTo>
                  <a:pt x="3290" y="117775"/>
                  <a:pt x="2413" y="118609"/>
                  <a:pt x="2062" y="120000"/>
                </a:cubicBezTo>
                <a:cubicBezTo>
                  <a:pt x="6756" y="120000"/>
                  <a:pt x="6756" y="120000"/>
                  <a:pt x="6756" y="120000"/>
                </a:cubicBezTo>
                <a:cubicBezTo>
                  <a:pt x="6318" y="118887"/>
                  <a:pt x="5396" y="117998"/>
                  <a:pt x="4387" y="117886"/>
                </a:cubicBezTo>
                <a:close/>
                <a:moveTo>
                  <a:pt x="658" y="57886"/>
                </a:moveTo>
                <a:cubicBezTo>
                  <a:pt x="438" y="59221"/>
                  <a:pt x="1184" y="60889"/>
                  <a:pt x="2106" y="61112"/>
                </a:cubicBezTo>
                <a:cubicBezTo>
                  <a:pt x="3334" y="61501"/>
                  <a:pt x="4782" y="60278"/>
                  <a:pt x="5001" y="58721"/>
                </a:cubicBezTo>
                <a:cubicBezTo>
                  <a:pt x="5177" y="57330"/>
                  <a:pt x="4124" y="55718"/>
                  <a:pt x="2983" y="55607"/>
                </a:cubicBezTo>
                <a:cubicBezTo>
                  <a:pt x="1974" y="55495"/>
                  <a:pt x="833" y="56552"/>
                  <a:pt x="658" y="57886"/>
                </a:cubicBezTo>
                <a:close/>
                <a:moveTo>
                  <a:pt x="4212" y="70732"/>
                </a:moveTo>
                <a:cubicBezTo>
                  <a:pt x="1272" y="71510"/>
                  <a:pt x="658" y="72066"/>
                  <a:pt x="921" y="73734"/>
                </a:cubicBezTo>
                <a:cubicBezTo>
                  <a:pt x="1228" y="75681"/>
                  <a:pt x="2457" y="76070"/>
                  <a:pt x="5528" y="74958"/>
                </a:cubicBezTo>
                <a:cubicBezTo>
                  <a:pt x="5396" y="73234"/>
                  <a:pt x="5747" y="71510"/>
                  <a:pt x="4212" y="70732"/>
                </a:cubicBezTo>
                <a:close/>
                <a:moveTo>
                  <a:pt x="7853" y="83188"/>
                </a:moveTo>
                <a:cubicBezTo>
                  <a:pt x="6888" y="83076"/>
                  <a:pt x="6186" y="83577"/>
                  <a:pt x="6274" y="84800"/>
                </a:cubicBezTo>
                <a:cubicBezTo>
                  <a:pt x="6318" y="85579"/>
                  <a:pt x="6844" y="86357"/>
                  <a:pt x="7371" y="87692"/>
                </a:cubicBezTo>
                <a:cubicBezTo>
                  <a:pt x="8292" y="86691"/>
                  <a:pt x="9126" y="86190"/>
                  <a:pt x="9257" y="85468"/>
                </a:cubicBezTo>
                <a:cubicBezTo>
                  <a:pt x="9477" y="84300"/>
                  <a:pt x="8950" y="83354"/>
                  <a:pt x="7853" y="83188"/>
                </a:cubicBezTo>
                <a:close/>
                <a:moveTo>
                  <a:pt x="11758" y="47432"/>
                </a:moveTo>
                <a:cubicBezTo>
                  <a:pt x="13206" y="47599"/>
                  <a:pt x="14829" y="45653"/>
                  <a:pt x="15049" y="43484"/>
                </a:cubicBezTo>
                <a:cubicBezTo>
                  <a:pt x="15268" y="41427"/>
                  <a:pt x="13820" y="39481"/>
                  <a:pt x="11802" y="39147"/>
                </a:cubicBezTo>
                <a:cubicBezTo>
                  <a:pt x="10266" y="38924"/>
                  <a:pt x="8380" y="40815"/>
                  <a:pt x="8204" y="42761"/>
                </a:cubicBezTo>
                <a:cubicBezTo>
                  <a:pt x="8073" y="44541"/>
                  <a:pt x="10091" y="47210"/>
                  <a:pt x="11758" y="47432"/>
                </a:cubicBezTo>
                <a:close/>
                <a:moveTo>
                  <a:pt x="4650" y="98646"/>
                </a:moveTo>
                <a:cubicBezTo>
                  <a:pt x="6098" y="99369"/>
                  <a:pt x="7107" y="98591"/>
                  <a:pt x="8029" y="95866"/>
                </a:cubicBezTo>
                <a:cubicBezTo>
                  <a:pt x="7327" y="93642"/>
                  <a:pt x="5967" y="93086"/>
                  <a:pt x="4255" y="93475"/>
                </a:cubicBezTo>
                <a:cubicBezTo>
                  <a:pt x="3202" y="96811"/>
                  <a:pt x="3290" y="97979"/>
                  <a:pt x="4650" y="98646"/>
                </a:cubicBezTo>
                <a:close/>
                <a:moveTo>
                  <a:pt x="21367" y="104096"/>
                </a:moveTo>
                <a:cubicBezTo>
                  <a:pt x="21016" y="107265"/>
                  <a:pt x="21367" y="108489"/>
                  <a:pt x="22771" y="109212"/>
                </a:cubicBezTo>
                <a:cubicBezTo>
                  <a:pt x="23692" y="109657"/>
                  <a:pt x="24482" y="109545"/>
                  <a:pt x="25096" y="108489"/>
                </a:cubicBezTo>
                <a:cubicBezTo>
                  <a:pt x="25842" y="107321"/>
                  <a:pt x="26106" y="106098"/>
                  <a:pt x="25316" y="104819"/>
                </a:cubicBezTo>
                <a:cubicBezTo>
                  <a:pt x="24263" y="103151"/>
                  <a:pt x="22946" y="102761"/>
                  <a:pt x="21367" y="104096"/>
                </a:cubicBezTo>
                <a:close/>
                <a:moveTo>
                  <a:pt x="23824" y="72511"/>
                </a:moveTo>
                <a:cubicBezTo>
                  <a:pt x="24745" y="71455"/>
                  <a:pt x="24614" y="70287"/>
                  <a:pt x="23956" y="69230"/>
                </a:cubicBezTo>
                <a:cubicBezTo>
                  <a:pt x="23122" y="67784"/>
                  <a:pt x="21630" y="68229"/>
                  <a:pt x="20051" y="70398"/>
                </a:cubicBezTo>
                <a:cubicBezTo>
                  <a:pt x="21806" y="73234"/>
                  <a:pt x="22771" y="73734"/>
                  <a:pt x="23824" y="72511"/>
                </a:cubicBezTo>
                <a:close/>
                <a:moveTo>
                  <a:pt x="16234" y="83632"/>
                </a:moveTo>
                <a:cubicBezTo>
                  <a:pt x="17550" y="85746"/>
                  <a:pt x="18866" y="86302"/>
                  <a:pt x="19436" y="84967"/>
                </a:cubicBezTo>
                <a:cubicBezTo>
                  <a:pt x="19744" y="84244"/>
                  <a:pt x="19656" y="82798"/>
                  <a:pt x="19261" y="82075"/>
                </a:cubicBezTo>
                <a:cubicBezTo>
                  <a:pt x="18603" y="80963"/>
                  <a:pt x="17550" y="81575"/>
                  <a:pt x="16234" y="83632"/>
                </a:cubicBezTo>
                <a:close/>
                <a:moveTo>
                  <a:pt x="25009" y="92085"/>
                </a:moveTo>
                <a:cubicBezTo>
                  <a:pt x="24877" y="90750"/>
                  <a:pt x="23956" y="90472"/>
                  <a:pt x="22990" y="90417"/>
                </a:cubicBezTo>
                <a:cubicBezTo>
                  <a:pt x="21279" y="90417"/>
                  <a:pt x="20884" y="91751"/>
                  <a:pt x="20884" y="93697"/>
                </a:cubicBezTo>
                <a:cubicBezTo>
                  <a:pt x="21499" y="94420"/>
                  <a:pt x="22157" y="95143"/>
                  <a:pt x="22683" y="95755"/>
                </a:cubicBezTo>
                <a:cubicBezTo>
                  <a:pt x="24614" y="95477"/>
                  <a:pt x="25228" y="94031"/>
                  <a:pt x="25009" y="92085"/>
                </a:cubicBezTo>
                <a:close/>
                <a:moveTo>
                  <a:pt x="28475" y="82131"/>
                </a:moveTo>
                <a:cubicBezTo>
                  <a:pt x="28563" y="80741"/>
                  <a:pt x="27553" y="79462"/>
                  <a:pt x="26237" y="79240"/>
                </a:cubicBezTo>
                <a:cubicBezTo>
                  <a:pt x="25009" y="79017"/>
                  <a:pt x="24000" y="80129"/>
                  <a:pt x="23868" y="81853"/>
                </a:cubicBezTo>
                <a:cubicBezTo>
                  <a:pt x="23736" y="83243"/>
                  <a:pt x="24789" y="84689"/>
                  <a:pt x="26018" y="84745"/>
                </a:cubicBezTo>
                <a:cubicBezTo>
                  <a:pt x="27071" y="84856"/>
                  <a:pt x="28387" y="83410"/>
                  <a:pt x="28475" y="82131"/>
                </a:cubicBezTo>
                <a:close/>
                <a:moveTo>
                  <a:pt x="13382" y="75681"/>
                </a:moveTo>
                <a:cubicBezTo>
                  <a:pt x="12504" y="76126"/>
                  <a:pt x="11539" y="76626"/>
                  <a:pt x="10310" y="77238"/>
                </a:cubicBezTo>
                <a:cubicBezTo>
                  <a:pt x="11056" y="78628"/>
                  <a:pt x="11627" y="79684"/>
                  <a:pt x="12197" y="80685"/>
                </a:cubicBezTo>
                <a:cubicBezTo>
                  <a:pt x="15224" y="79017"/>
                  <a:pt x="15356" y="78461"/>
                  <a:pt x="13382" y="75681"/>
                </a:cubicBezTo>
                <a:close/>
                <a:moveTo>
                  <a:pt x="15093" y="56774"/>
                </a:moveTo>
                <a:cubicBezTo>
                  <a:pt x="15137" y="55162"/>
                  <a:pt x="13864" y="53549"/>
                  <a:pt x="12460" y="53382"/>
                </a:cubicBezTo>
                <a:cubicBezTo>
                  <a:pt x="10881" y="53271"/>
                  <a:pt x="9564" y="54661"/>
                  <a:pt x="9433" y="56663"/>
                </a:cubicBezTo>
                <a:cubicBezTo>
                  <a:pt x="9301" y="58554"/>
                  <a:pt x="10486" y="60389"/>
                  <a:pt x="11978" y="60500"/>
                </a:cubicBezTo>
                <a:cubicBezTo>
                  <a:pt x="13469" y="60611"/>
                  <a:pt x="15049" y="58721"/>
                  <a:pt x="15093" y="56774"/>
                </a:cubicBezTo>
                <a:close/>
                <a:moveTo>
                  <a:pt x="16234" y="100092"/>
                </a:moveTo>
                <a:cubicBezTo>
                  <a:pt x="16321" y="98480"/>
                  <a:pt x="15663" y="97701"/>
                  <a:pt x="13908" y="97534"/>
                </a:cubicBezTo>
                <a:cubicBezTo>
                  <a:pt x="12285" y="97367"/>
                  <a:pt x="11319" y="98202"/>
                  <a:pt x="11144" y="99925"/>
                </a:cubicBezTo>
                <a:cubicBezTo>
                  <a:pt x="10968" y="101427"/>
                  <a:pt x="12109" y="103317"/>
                  <a:pt x="13206" y="103484"/>
                </a:cubicBezTo>
                <a:cubicBezTo>
                  <a:pt x="14478" y="103707"/>
                  <a:pt x="16058" y="101872"/>
                  <a:pt x="16234" y="100092"/>
                </a:cubicBezTo>
                <a:close/>
                <a:moveTo>
                  <a:pt x="14478" y="120000"/>
                </a:moveTo>
                <a:cubicBezTo>
                  <a:pt x="17111" y="120000"/>
                  <a:pt x="17111" y="120000"/>
                  <a:pt x="17111" y="120000"/>
                </a:cubicBezTo>
                <a:cubicBezTo>
                  <a:pt x="16848" y="119944"/>
                  <a:pt x="16628" y="119833"/>
                  <a:pt x="16321" y="119777"/>
                </a:cubicBezTo>
                <a:cubicBezTo>
                  <a:pt x="15531" y="119666"/>
                  <a:pt x="14961" y="119666"/>
                  <a:pt x="14478" y="120000"/>
                </a:cubicBezTo>
                <a:close/>
                <a:moveTo>
                  <a:pt x="13776" y="107099"/>
                </a:moveTo>
                <a:cubicBezTo>
                  <a:pt x="12767" y="107877"/>
                  <a:pt x="11934" y="110546"/>
                  <a:pt x="12548" y="112103"/>
                </a:cubicBezTo>
                <a:cubicBezTo>
                  <a:pt x="12899" y="112993"/>
                  <a:pt x="13864" y="113938"/>
                  <a:pt x="14654" y="114161"/>
                </a:cubicBezTo>
                <a:cubicBezTo>
                  <a:pt x="16058" y="114494"/>
                  <a:pt x="17067" y="112493"/>
                  <a:pt x="17594" y="108822"/>
                </a:cubicBezTo>
                <a:cubicBezTo>
                  <a:pt x="15839" y="106431"/>
                  <a:pt x="15093" y="106153"/>
                  <a:pt x="13776" y="107099"/>
                </a:cubicBezTo>
                <a:close/>
              </a:path>
            </a:pathLst>
          </a:custGeom>
          <a:solidFill>
            <a:srgbClr val="F1CFC1">
              <a:alpha val="4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Google Shape;104;p12"/>
          <p:cNvSpPr txBox="1">
            <a:spLocks noGrp="1"/>
          </p:cNvSpPr>
          <p:nvPr>
            <p:ph type="title"/>
          </p:nvPr>
        </p:nvSpPr>
        <p:spPr>
          <a:xfrm rot="5400000">
            <a:off x="7137563" y="2134587"/>
            <a:ext cx="5339932" cy="2084832"/>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5B4A5B"/>
              </a:buClr>
              <a:buSzPts val="3800"/>
              <a:buFont typeface="Century Schoolbook"/>
              <a:buNone/>
              <a:defRPr sz="38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12"/>
          <p:cNvSpPr txBox="1">
            <a:spLocks noGrp="1"/>
          </p:cNvSpPr>
          <p:nvPr>
            <p:ph type="body" idx="1"/>
          </p:nvPr>
        </p:nvSpPr>
        <p:spPr>
          <a:xfrm rot="5400000">
            <a:off x="2997322" y="460752"/>
            <a:ext cx="5322596" cy="5449839"/>
          </a:xfrm>
          <a:prstGeom prst="rect">
            <a:avLst/>
          </a:prstGeom>
          <a:noFill/>
          <a:ln>
            <a:noFill/>
          </a:ln>
        </p:spPr>
        <p:txBody>
          <a:bodyPr spcFirstLastPara="1" wrap="square" lIns="91425" tIns="91425" rIns="91425" bIns="91425" anchor="t" anchorCtr="0"/>
          <a:lstStyle>
            <a:lvl1pPr marL="457200" marR="0" lvl="0" indent="-355600" algn="l" rtl="0">
              <a:lnSpc>
                <a:spcPct val="111000"/>
              </a:lnSpc>
              <a:spcBef>
                <a:spcPts val="930"/>
              </a:spcBef>
              <a:spcAft>
                <a:spcPts val="0"/>
              </a:spcAft>
              <a:buClr>
                <a:srgbClr val="5B4A5B"/>
              </a:buClr>
              <a:buSzPts val="2000"/>
              <a:buFont typeface="Corbel"/>
              <a:buChar char="–"/>
              <a:defRPr sz="2000" b="0" i="0" u="none" strike="noStrike" cap="none">
                <a:solidFill>
                  <a:srgbClr val="5B4A5B"/>
                </a:solidFill>
                <a:latin typeface="Calibri"/>
                <a:ea typeface="Calibri"/>
                <a:cs typeface="Calibri"/>
                <a:sym typeface="Calibri"/>
              </a:defRPr>
            </a:lvl1pPr>
            <a:lvl2pPr marL="914400" marR="0" lvl="1" indent="-342900" algn="l" rtl="0">
              <a:lnSpc>
                <a:spcPct val="111000"/>
              </a:lnSpc>
              <a:spcBef>
                <a:spcPts val="930"/>
              </a:spcBef>
              <a:spcAft>
                <a:spcPts val="0"/>
              </a:spcAft>
              <a:buClr>
                <a:srgbClr val="5B4A5B"/>
              </a:buClr>
              <a:buSzPts val="1800"/>
              <a:buFont typeface="Corbel"/>
              <a:buChar char="–"/>
              <a:defRPr sz="1800" b="0" i="0" u="none" strike="noStrike" cap="none">
                <a:solidFill>
                  <a:srgbClr val="5B4A5B"/>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5B4A5B"/>
              </a:buClr>
              <a:buSzPts val="1600"/>
              <a:buFont typeface="Corbel"/>
              <a:buChar char="–"/>
              <a:defRPr sz="1600" b="0" i="1" u="none" strike="noStrike" cap="none">
                <a:solidFill>
                  <a:srgbClr val="5B4A5B"/>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5B4A5B"/>
              </a:buClr>
              <a:buSzPts val="1400"/>
              <a:buFont typeface="Corbel"/>
              <a:buChar char="–"/>
              <a:defRPr sz="1400" b="0" i="0" u="none" strike="noStrike" cap="none">
                <a:solidFill>
                  <a:srgbClr val="5B4A5B"/>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5B4A5B"/>
              </a:buClr>
              <a:buSzPts val="1400"/>
              <a:buFont typeface="Corbel"/>
              <a:buChar char="–"/>
              <a:defRPr sz="1400" b="0" i="1" u="none" strike="noStrike" cap="none">
                <a:solidFill>
                  <a:srgbClr val="5B4A5B"/>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9pPr>
          </a:lstStyle>
          <a:p>
            <a:endParaRPr/>
          </a:p>
        </p:txBody>
      </p:sp>
      <p:sp>
        <p:nvSpPr>
          <p:cNvPr id="106" name="Google Shape;106;p12"/>
          <p:cNvSpPr txBox="1">
            <a:spLocks noGrp="1"/>
          </p:cNvSpPr>
          <p:nvPr>
            <p:ph type="dt" idx="10"/>
          </p:nvPr>
        </p:nvSpPr>
        <p:spPr>
          <a:xfrm>
            <a:off x="9277966" y="6296617"/>
            <a:ext cx="2505996"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2"/>
          <p:cNvSpPr txBox="1">
            <a:spLocks noGrp="1"/>
          </p:cNvSpPr>
          <p:nvPr>
            <p:ph type="ftr" idx="11"/>
          </p:nvPr>
        </p:nvSpPr>
        <p:spPr>
          <a:xfrm>
            <a:off x="2933701" y="6296617"/>
            <a:ext cx="59595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2"/>
          <p:cNvSpPr txBox="1">
            <a:spLocks noGrp="1"/>
          </p:cNvSpPr>
          <p:nvPr>
            <p:ph type="sldNum" idx="12"/>
          </p:nvPr>
        </p:nvSpPr>
        <p:spPr>
          <a:xfrm rot="5400000">
            <a:off x="8734644" y="2853202"/>
            <a:ext cx="5383267" cy="604269"/>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3800">
                <a:solidFill>
                  <a:srgbClr val="5B4A5B"/>
                </a:solidFill>
                <a:latin typeface="Century Schoolbook"/>
                <a:ea typeface="Century Schoolbook"/>
                <a:cs typeface="Century Schoolbook"/>
                <a:sym typeface="Century Schoolbook"/>
              </a:defRPr>
            </a:lvl1pPr>
            <a:lvl2pPr marL="0" marR="0" lvl="1" indent="0" algn="l" rtl="0">
              <a:spcBef>
                <a:spcPts val="0"/>
              </a:spcBef>
              <a:buNone/>
              <a:defRPr sz="3800">
                <a:solidFill>
                  <a:srgbClr val="5B4A5B"/>
                </a:solidFill>
                <a:latin typeface="Century Schoolbook"/>
                <a:ea typeface="Century Schoolbook"/>
                <a:cs typeface="Century Schoolbook"/>
                <a:sym typeface="Century Schoolbook"/>
              </a:defRPr>
            </a:lvl2pPr>
            <a:lvl3pPr marL="0" marR="0" lvl="2" indent="0" algn="l" rtl="0">
              <a:spcBef>
                <a:spcPts val="0"/>
              </a:spcBef>
              <a:buNone/>
              <a:defRPr sz="3800">
                <a:solidFill>
                  <a:srgbClr val="5B4A5B"/>
                </a:solidFill>
                <a:latin typeface="Century Schoolbook"/>
                <a:ea typeface="Century Schoolbook"/>
                <a:cs typeface="Century Schoolbook"/>
                <a:sym typeface="Century Schoolbook"/>
              </a:defRPr>
            </a:lvl3pPr>
            <a:lvl4pPr marL="0" marR="0" lvl="3" indent="0" algn="l" rtl="0">
              <a:spcBef>
                <a:spcPts val="0"/>
              </a:spcBef>
              <a:buNone/>
              <a:defRPr sz="3800">
                <a:solidFill>
                  <a:srgbClr val="5B4A5B"/>
                </a:solidFill>
                <a:latin typeface="Century Schoolbook"/>
                <a:ea typeface="Century Schoolbook"/>
                <a:cs typeface="Century Schoolbook"/>
                <a:sym typeface="Century Schoolbook"/>
              </a:defRPr>
            </a:lvl4pPr>
            <a:lvl5pPr marL="0" marR="0" lvl="4" indent="0" algn="l" rtl="0">
              <a:spcBef>
                <a:spcPts val="0"/>
              </a:spcBef>
              <a:buNone/>
              <a:defRPr sz="3800">
                <a:solidFill>
                  <a:srgbClr val="5B4A5B"/>
                </a:solidFill>
                <a:latin typeface="Century Schoolbook"/>
                <a:ea typeface="Century Schoolbook"/>
                <a:cs typeface="Century Schoolbook"/>
                <a:sym typeface="Century Schoolbook"/>
              </a:defRPr>
            </a:lvl5pPr>
            <a:lvl6pPr marL="0" marR="0" lvl="5" indent="0" algn="l" rtl="0">
              <a:spcBef>
                <a:spcPts val="0"/>
              </a:spcBef>
              <a:buNone/>
              <a:defRPr sz="3800">
                <a:solidFill>
                  <a:srgbClr val="5B4A5B"/>
                </a:solidFill>
                <a:latin typeface="Century Schoolbook"/>
                <a:ea typeface="Century Schoolbook"/>
                <a:cs typeface="Century Schoolbook"/>
                <a:sym typeface="Century Schoolbook"/>
              </a:defRPr>
            </a:lvl6pPr>
            <a:lvl7pPr marL="0" marR="0" lvl="6" indent="0" algn="l" rtl="0">
              <a:spcBef>
                <a:spcPts val="0"/>
              </a:spcBef>
              <a:buNone/>
              <a:defRPr sz="3800">
                <a:solidFill>
                  <a:srgbClr val="5B4A5B"/>
                </a:solidFill>
                <a:latin typeface="Century Schoolbook"/>
                <a:ea typeface="Century Schoolbook"/>
                <a:cs typeface="Century Schoolbook"/>
                <a:sym typeface="Century Schoolbook"/>
              </a:defRPr>
            </a:lvl7pPr>
            <a:lvl8pPr marL="0" marR="0" lvl="7" indent="0" algn="l" rtl="0">
              <a:spcBef>
                <a:spcPts val="0"/>
              </a:spcBef>
              <a:buNone/>
              <a:defRPr sz="3800">
                <a:solidFill>
                  <a:srgbClr val="5B4A5B"/>
                </a:solidFill>
                <a:latin typeface="Century Schoolbook"/>
                <a:ea typeface="Century Schoolbook"/>
                <a:cs typeface="Century Schoolbook"/>
                <a:sym typeface="Century Schoolbook"/>
              </a:defRPr>
            </a:lvl8pPr>
            <a:lvl9pPr marL="0" marR="0" lvl="8" indent="0" algn="l" rtl="0">
              <a:spcBef>
                <a:spcPts val="0"/>
              </a:spcBef>
              <a:buNone/>
              <a:defRPr sz="3800">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cxnSp>
        <p:nvCxnSpPr>
          <p:cNvPr id="109" name="Google Shape;109;p12" title="Rule Line"/>
          <p:cNvCxnSpPr/>
          <p:nvPr/>
        </p:nvCxnSpPr>
        <p:spPr>
          <a:xfrm>
            <a:off x="8634987" y="571504"/>
            <a:ext cx="0" cy="5275467"/>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1"/>
        </a:solidFill>
        <a:effectLst/>
      </p:bgPr>
    </p:bg>
    <p:spTree>
      <p:nvGrpSpPr>
        <p:cNvPr id="1" name="Shape 36"/>
        <p:cNvGrpSpPr/>
        <p:nvPr/>
      </p:nvGrpSpPr>
      <p:grpSpPr>
        <a:xfrm>
          <a:off x="0" y="0"/>
          <a:ext cx="0" cy="0"/>
          <a:chOff x="0" y="0"/>
          <a:chExt cx="0" cy="0"/>
        </a:xfrm>
      </p:grpSpPr>
      <p:sp>
        <p:nvSpPr>
          <p:cNvPr id="37" name="Google Shape;37;p3"/>
          <p:cNvSpPr/>
          <p:nvPr/>
        </p:nvSpPr>
        <p:spPr>
          <a:xfrm>
            <a:off x="0" y="0"/>
            <a:ext cx="12192000" cy="6858000"/>
          </a:xfrm>
          <a:custGeom>
            <a:avLst/>
            <a:gdLst/>
            <a:ahLst/>
            <a:cxnLst/>
            <a:rect l="l" t="t" r="r" b="b"/>
            <a:pathLst>
              <a:path w="120000" h="120000" extrusionOk="0">
                <a:moveTo>
                  <a:pt x="57000" y="50268"/>
                </a:moveTo>
                <a:cubicBezTo>
                  <a:pt x="56666" y="49879"/>
                  <a:pt x="55875" y="49823"/>
                  <a:pt x="55500" y="50046"/>
                </a:cubicBezTo>
                <a:cubicBezTo>
                  <a:pt x="54875" y="50491"/>
                  <a:pt x="55041" y="51436"/>
                  <a:pt x="55958" y="52882"/>
                </a:cubicBezTo>
                <a:cubicBezTo>
                  <a:pt x="57166" y="51992"/>
                  <a:pt x="57583" y="50936"/>
                  <a:pt x="57000" y="50268"/>
                </a:cubicBezTo>
                <a:close/>
                <a:moveTo>
                  <a:pt x="55916" y="46042"/>
                </a:moveTo>
                <a:cubicBezTo>
                  <a:pt x="56625" y="46320"/>
                  <a:pt x="57458" y="45597"/>
                  <a:pt x="57625" y="44596"/>
                </a:cubicBezTo>
                <a:cubicBezTo>
                  <a:pt x="57791" y="43651"/>
                  <a:pt x="57208" y="42372"/>
                  <a:pt x="56583" y="42150"/>
                </a:cubicBezTo>
                <a:cubicBezTo>
                  <a:pt x="55875" y="41927"/>
                  <a:pt x="55125" y="42650"/>
                  <a:pt x="54875" y="43707"/>
                </a:cubicBezTo>
                <a:cubicBezTo>
                  <a:pt x="54625" y="44763"/>
                  <a:pt x="55041" y="45764"/>
                  <a:pt x="55916" y="46042"/>
                </a:cubicBezTo>
                <a:close/>
                <a:moveTo>
                  <a:pt x="55375" y="61556"/>
                </a:moveTo>
                <a:cubicBezTo>
                  <a:pt x="55791" y="61612"/>
                  <a:pt x="56250" y="61223"/>
                  <a:pt x="57000" y="60945"/>
                </a:cubicBezTo>
                <a:cubicBezTo>
                  <a:pt x="56583" y="60055"/>
                  <a:pt x="56416" y="59277"/>
                  <a:pt x="56083" y="59054"/>
                </a:cubicBezTo>
                <a:cubicBezTo>
                  <a:pt x="55500" y="58721"/>
                  <a:pt x="54958" y="59054"/>
                  <a:pt x="54750" y="60000"/>
                </a:cubicBezTo>
                <a:cubicBezTo>
                  <a:pt x="54583" y="60778"/>
                  <a:pt x="54791" y="61445"/>
                  <a:pt x="55375" y="61556"/>
                </a:cubicBezTo>
                <a:close/>
                <a:moveTo>
                  <a:pt x="40708" y="71955"/>
                </a:moveTo>
                <a:cubicBezTo>
                  <a:pt x="38958" y="71177"/>
                  <a:pt x="38125" y="71343"/>
                  <a:pt x="37500" y="72511"/>
                </a:cubicBezTo>
                <a:cubicBezTo>
                  <a:pt x="37000" y="73401"/>
                  <a:pt x="37125" y="74680"/>
                  <a:pt x="37791" y="75514"/>
                </a:cubicBezTo>
                <a:cubicBezTo>
                  <a:pt x="38458" y="76404"/>
                  <a:pt x="39208" y="76682"/>
                  <a:pt x="40083" y="76070"/>
                </a:cubicBezTo>
                <a:cubicBezTo>
                  <a:pt x="41083" y="75403"/>
                  <a:pt x="41208" y="74569"/>
                  <a:pt x="40708" y="71955"/>
                </a:cubicBezTo>
                <a:close/>
                <a:moveTo>
                  <a:pt x="56750" y="3614"/>
                </a:moveTo>
                <a:cubicBezTo>
                  <a:pt x="57750" y="3892"/>
                  <a:pt x="58625" y="2724"/>
                  <a:pt x="59291" y="500"/>
                </a:cubicBezTo>
                <a:cubicBezTo>
                  <a:pt x="59166" y="333"/>
                  <a:pt x="59041" y="166"/>
                  <a:pt x="58958" y="0"/>
                </a:cubicBezTo>
                <a:cubicBezTo>
                  <a:pt x="55166" y="0"/>
                  <a:pt x="55166" y="0"/>
                  <a:pt x="55166" y="0"/>
                </a:cubicBezTo>
                <a:cubicBezTo>
                  <a:pt x="54958" y="500"/>
                  <a:pt x="54875" y="1056"/>
                  <a:pt x="54833" y="1556"/>
                </a:cubicBezTo>
                <a:cubicBezTo>
                  <a:pt x="54791" y="3002"/>
                  <a:pt x="55875" y="3336"/>
                  <a:pt x="56750" y="3614"/>
                </a:cubicBezTo>
                <a:close/>
                <a:moveTo>
                  <a:pt x="58541" y="30305"/>
                </a:moveTo>
                <a:cubicBezTo>
                  <a:pt x="58833" y="29416"/>
                  <a:pt x="58833" y="28137"/>
                  <a:pt x="58666" y="27136"/>
                </a:cubicBezTo>
                <a:cubicBezTo>
                  <a:pt x="58541" y="26190"/>
                  <a:pt x="57208" y="25468"/>
                  <a:pt x="56416" y="25634"/>
                </a:cubicBezTo>
                <a:cubicBezTo>
                  <a:pt x="55583" y="25801"/>
                  <a:pt x="55166" y="26468"/>
                  <a:pt x="55125" y="27581"/>
                </a:cubicBezTo>
                <a:cubicBezTo>
                  <a:pt x="55083" y="28748"/>
                  <a:pt x="55041" y="29860"/>
                  <a:pt x="54958" y="31251"/>
                </a:cubicBezTo>
                <a:cubicBezTo>
                  <a:pt x="55708" y="31417"/>
                  <a:pt x="56083" y="31473"/>
                  <a:pt x="56458" y="31584"/>
                </a:cubicBezTo>
                <a:cubicBezTo>
                  <a:pt x="57375" y="31862"/>
                  <a:pt x="58208" y="31306"/>
                  <a:pt x="58541" y="30305"/>
                </a:cubicBezTo>
                <a:close/>
                <a:moveTo>
                  <a:pt x="41458" y="55440"/>
                </a:moveTo>
                <a:cubicBezTo>
                  <a:pt x="42416" y="55773"/>
                  <a:pt x="43458" y="54995"/>
                  <a:pt x="43708" y="53716"/>
                </a:cubicBezTo>
                <a:cubicBezTo>
                  <a:pt x="43916" y="52437"/>
                  <a:pt x="43125" y="50880"/>
                  <a:pt x="42166" y="50602"/>
                </a:cubicBezTo>
                <a:cubicBezTo>
                  <a:pt x="41333" y="50379"/>
                  <a:pt x="40375" y="51269"/>
                  <a:pt x="40166" y="52437"/>
                </a:cubicBezTo>
                <a:cubicBezTo>
                  <a:pt x="39916" y="53772"/>
                  <a:pt x="40458" y="55050"/>
                  <a:pt x="41458" y="55440"/>
                </a:cubicBezTo>
                <a:close/>
                <a:moveTo>
                  <a:pt x="53125" y="13178"/>
                </a:moveTo>
                <a:cubicBezTo>
                  <a:pt x="53500" y="12678"/>
                  <a:pt x="54125" y="11899"/>
                  <a:pt x="54541" y="11399"/>
                </a:cubicBezTo>
                <a:cubicBezTo>
                  <a:pt x="54666" y="7562"/>
                  <a:pt x="53333" y="6339"/>
                  <a:pt x="51375" y="6005"/>
                </a:cubicBezTo>
                <a:cubicBezTo>
                  <a:pt x="50000" y="6561"/>
                  <a:pt x="49541" y="7951"/>
                  <a:pt x="49666" y="9731"/>
                </a:cubicBezTo>
                <a:cubicBezTo>
                  <a:pt x="49833" y="12011"/>
                  <a:pt x="51083" y="12567"/>
                  <a:pt x="53125" y="13178"/>
                </a:cubicBezTo>
                <a:close/>
                <a:moveTo>
                  <a:pt x="6750" y="19406"/>
                </a:moveTo>
                <a:cubicBezTo>
                  <a:pt x="6000" y="19851"/>
                  <a:pt x="5708" y="20574"/>
                  <a:pt x="6000" y="21408"/>
                </a:cubicBezTo>
                <a:cubicBezTo>
                  <a:pt x="6291" y="22187"/>
                  <a:pt x="7041" y="22687"/>
                  <a:pt x="7583" y="22409"/>
                </a:cubicBezTo>
                <a:cubicBezTo>
                  <a:pt x="8208" y="22075"/>
                  <a:pt x="8541" y="20963"/>
                  <a:pt x="8250" y="20074"/>
                </a:cubicBezTo>
                <a:cubicBezTo>
                  <a:pt x="8041" y="19295"/>
                  <a:pt x="7416" y="19017"/>
                  <a:pt x="6750" y="19406"/>
                </a:cubicBezTo>
                <a:close/>
                <a:moveTo>
                  <a:pt x="54500" y="85634"/>
                </a:moveTo>
                <a:cubicBezTo>
                  <a:pt x="55458" y="85579"/>
                  <a:pt x="56250" y="84244"/>
                  <a:pt x="56250" y="82687"/>
                </a:cubicBezTo>
                <a:cubicBezTo>
                  <a:pt x="56208" y="81519"/>
                  <a:pt x="55916" y="80518"/>
                  <a:pt x="55125" y="79907"/>
                </a:cubicBezTo>
                <a:cubicBezTo>
                  <a:pt x="54541" y="79962"/>
                  <a:pt x="53958" y="79962"/>
                  <a:pt x="53125" y="80018"/>
                </a:cubicBezTo>
                <a:cubicBezTo>
                  <a:pt x="52916" y="80908"/>
                  <a:pt x="52541" y="81797"/>
                  <a:pt x="52458" y="82743"/>
                </a:cubicBezTo>
                <a:cubicBezTo>
                  <a:pt x="52375" y="84300"/>
                  <a:pt x="53416" y="85634"/>
                  <a:pt x="54500" y="85634"/>
                </a:cubicBezTo>
                <a:close/>
                <a:moveTo>
                  <a:pt x="36208" y="41816"/>
                </a:moveTo>
                <a:cubicBezTo>
                  <a:pt x="35750" y="42817"/>
                  <a:pt x="36041" y="43595"/>
                  <a:pt x="37500" y="45208"/>
                </a:cubicBezTo>
                <a:cubicBezTo>
                  <a:pt x="38583" y="44986"/>
                  <a:pt x="39500" y="44541"/>
                  <a:pt x="39541" y="42928"/>
                </a:cubicBezTo>
                <a:cubicBezTo>
                  <a:pt x="39583" y="41816"/>
                  <a:pt x="39000" y="40871"/>
                  <a:pt x="38208" y="40759"/>
                </a:cubicBezTo>
                <a:cubicBezTo>
                  <a:pt x="37416" y="40648"/>
                  <a:pt x="36625" y="40759"/>
                  <a:pt x="36208" y="41816"/>
                </a:cubicBezTo>
                <a:close/>
                <a:moveTo>
                  <a:pt x="48541" y="33030"/>
                </a:moveTo>
                <a:cubicBezTo>
                  <a:pt x="49375" y="33308"/>
                  <a:pt x="50625" y="32418"/>
                  <a:pt x="50875" y="31362"/>
                </a:cubicBezTo>
                <a:cubicBezTo>
                  <a:pt x="51083" y="30305"/>
                  <a:pt x="50333" y="28748"/>
                  <a:pt x="49416" y="28415"/>
                </a:cubicBezTo>
                <a:cubicBezTo>
                  <a:pt x="48583" y="28137"/>
                  <a:pt x="47791" y="28804"/>
                  <a:pt x="47583" y="30027"/>
                </a:cubicBezTo>
                <a:cubicBezTo>
                  <a:pt x="47333" y="31362"/>
                  <a:pt x="47750" y="32752"/>
                  <a:pt x="48541" y="33030"/>
                </a:cubicBezTo>
                <a:close/>
                <a:moveTo>
                  <a:pt x="44375" y="1501"/>
                </a:moveTo>
                <a:cubicBezTo>
                  <a:pt x="45500" y="1946"/>
                  <a:pt x="46791" y="1556"/>
                  <a:pt x="47166" y="500"/>
                </a:cubicBezTo>
                <a:cubicBezTo>
                  <a:pt x="47208" y="333"/>
                  <a:pt x="47250" y="166"/>
                  <a:pt x="47291" y="0"/>
                </a:cubicBezTo>
                <a:cubicBezTo>
                  <a:pt x="42916" y="0"/>
                  <a:pt x="42916" y="0"/>
                  <a:pt x="42916" y="0"/>
                </a:cubicBezTo>
                <a:cubicBezTo>
                  <a:pt x="43125" y="834"/>
                  <a:pt x="43583" y="1223"/>
                  <a:pt x="44375" y="1501"/>
                </a:cubicBezTo>
                <a:close/>
                <a:moveTo>
                  <a:pt x="42916" y="45542"/>
                </a:moveTo>
                <a:cubicBezTo>
                  <a:pt x="42750" y="46153"/>
                  <a:pt x="42541" y="46821"/>
                  <a:pt x="42375" y="47432"/>
                </a:cubicBezTo>
                <a:cubicBezTo>
                  <a:pt x="43166" y="48544"/>
                  <a:pt x="43916" y="48989"/>
                  <a:pt x="44916" y="47988"/>
                </a:cubicBezTo>
                <a:cubicBezTo>
                  <a:pt x="45083" y="45375"/>
                  <a:pt x="44916" y="45152"/>
                  <a:pt x="42916" y="45542"/>
                </a:cubicBezTo>
                <a:close/>
                <a:moveTo>
                  <a:pt x="47875" y="43206"/>
                </a:moveTo>
                <a:cubicBezTo>
                  <a:pt x="48500" y="42539"/>
                  <a:pt x="48708" y="41705"/>
                  <a:pt x="48333" y="40759"/>
                </a:cubicBezTo>
                <a:cubicBezTo>
                  <a:pt x="47833" y="39481"/>
                  <a:pt x="46958" y="39202"/>
                  <a:pt x="45458" y="39870"/>
                </a:cubicBezTo>
                <a:cubicBezTo>
                  <a:pt x="45375" y="40593"/>
                  <a:pt x="45250" y="41427"/>
                  <a:pt x="45125" y="42316"/>
                </a:cubicBezTo>
                <a:cubicBezTo>
                  <a:pt x="46708" y="44040"/>
                  <a:pt x="47041" y="44151"/>
                  <a:pt x="47875" y="43206"/>
                </a:cubicBezTo>
                <a:close/>
                <a:moveTo>
                  <a:pt x="44625" y="70120"/>
                </a:moveTo>
                <a:cubicBezTo>
                  <a:pt x="45333" y="70176"/>
                  <a:pt x="45833" y="69898"/>
                  <a:pt x="46083" y="68897"/>
                </a:cubicBezTo>
                <a:cubicBezTo>
                  <a:pt x="46333" y="67840"/>
                  <a:pt x="46000" y="66283"/>
                  <a:pt x="45333" y="65949"/>
                </a:cubicBezTo>
                <a:cubicBezTo>
                  <a:pt x="44250" y="65449"/>
                  <a:pt x="43500" y="66061"/>
                  <a:pt x="42958" y="67340"/>
                </a:cubicBezTo>
                <a:cubicBezTo>
                  <a:pt x="43208" y="69508"/>
                  <a:pt x="43541" y="70064"/>
                  <a:pt x="44625" y="70120"/>
                </a:cubicBezTo>
                <a:close/>
                <a:moveTo>
                  <a:pt x="41916" y="101983"/>
                </a:moveTo>
                <a:cubicBezTo>
                  <a:pt x="42208" y="101649"/>
                  <a:pt x="42458" y="101316"/>
                  <a:pt x="42875" y="100871"/>
                </a:cubicBezTo>
                <a:cubicBezTo>
                  <a:pt x="42750" y="100315"/>
                  <a:pt x="42666" y="99647"/>
                  <a:pt x="42416" y="99147"/>
                </a:cubicBezTo>
                <a:cubicBezTo>
                  <a:pt x="42041" y="98313"/>
                  <a:pt x="41125" y="98202"/>
                  <a:pt x="40583" y="98758"/>
                </a:cubicBezTo>
                <a:cubicBezTo>
                  <a:pt x="40125" y="99258"/>
                  <a:pt x="40083" y="100315"/>
                  <a:pt x="40541" y="101093"/>
                </a:cubicBezTo>
                <a:cubicBezTo>
                  <a:pt x="40875" y="101705"/>
                  <a:pt x="41333" y="102038"/>
                  <a:pt x="41916" y="101983"/>
                </a:cubicBezTo>
                <a:close/>
                <a:moveTo>
                  <a:pt x="49208" y="54494"/>
                </a:moveTo>
                <a:cubicBezTo>
                  <a:pt x="49333" y="53938"/>
                  <a:pt x="49125" y="53049"/>
                  <a:pt x="48791" y="52493"/>
                </a:cubicBezTo>
                <a:cubicBezTo>
                  <a:pt x="48291" y="51603"/>
                  <a:pt x="47458" y="51881"/>
                  <a:pt x="46916" y="52437"/>
                </a:cubicBezTo>
                <a:cubicBezTo>
                  <a:pt x="46083" y="53271"/>
                  <a:pt x="46125" y="54439"/>
                  <a:pt x="46708" y="55718"/>
                </a:cubicBezTo>
                <a:cubicBezTo>
                  <a:pt x="47833" y="56051"/>
                  <a:pt x="48833" y="55996"/>
                  <a:pt x="49208" y="54494"/>
                </a:cubicBezTo>
                <a:close/>
                <a:moveTo>
                  <a:pt x="42000" y="59499"/>
                </a:moveTo>
                <a:cubicBezTo>
                  <a:pt x="41291" y="59221"/>
                  <a:pt x="40375" y="59888"/>
                  <a:pt x="40166" y="60834"/>
                </a:cubicBezTo>
                <a:cubicBezTo>
                  <a:pt x="40000" y="61723"/>
                  <a:pt x="40416" y="62835"/>
                  <a:pt x="41083" y="63113"/>
                </a:cubicBezTo>
                <a:cubicBezTo>
                  <a:pt x="41750" y="63503"/>
                  <a:pt x="42666" y="63058"/>
                  <a:pt x="42916" y="62279"/>
                </a:cubicBezTo>
                <a:cubicBezTo>
                  <a:pt x="43208" y="61278"/>
                  <a:pt x="42750" y="59833"/>
                  <a:pt x="42000" y="59499"/>
                </a:cubicBezTo>
                <a:close/>
                <a:moveTo>
                  <a:pt x="51208" y="36144"/>
                </a:moveTo>
                <a:cubicBezTo>
                  <a:pt x="50666" y="36367"/>
                  <a:pt x="50083" y="37089"/>
                  <a:pt x="49875" y="37757"/>
                </a:cubicBezTo>
                <a:cubicBezTo>
                  <a:pt x="49541" y="38980"/>
                  <a:pt x="50333" y="39536"/>
                  <a:pt x="51291" y="40148"/>
                </a:cubicBezTo>
                <a:cubicBezTo>
                  <a:pt x="51750" y="39369"/>
                  <a:pt x="52208" y="38646"/>
                  <a:pt x="52541" y="38035"/>
                </a:cubicBezTo>
                <a:cubicBezTo>
                  <a:pt x="52333" y="36923"/>
                  <a:pt x="52166" y="35810"/>
                  <a:pt x="51208" y="36144"/>
                </a:cubicBezTo>
                <a:close/>
                <a:moveTo>
                  <a:pt x="49166" y="64782"/>
                </a:moveTo>
                <a:cubicBezTo>
                  <a:pt x="50208" y="64782"/>
                  <a:pt x="50500" y="63781"/>
                  <a:pt x="50333" y="61000"/>
                </a:cubicBezTo>
                <a:cubicBezTo>
                  <a:pt x="49416" y="60889"/>
                  <a:pt x="48583" y="60389"/>
                  <a:pt x="48000" y="61612"/>
                </a:cubicBezTo>
                <a:cubicBezTo>
                  <a:pt x="48041" y="64226"/>
                  <a:pt x="48250" y="64837"/>
                  <a:pt x="49166" y="64782"/>
                </a:cubicBezTo>
                <a:close/>
                <a:moveTo>
                  <a:pt x="51583" y="54328"/>
                </a:moveTo>
                <a:cubicBezTo>
                  <a:pt x="51708" y="55162"/>
                  <a:pt x="51833" y="55996"/>
                  <a:pt x="52000" y="57164"/>
                </a:cubicBezTo>
                <a:cubicBezTo>
                  <a:pt x="52791" y="56663"/>
                  <a:pt x="53416" y="56329"/>
                  <a:pt x="54000" y="55996"/>
                </a:cubicBezTo>
                <a:cubicBezTo>
                  <a:pt x="53458" y="53160"/>
                  <a:pt x="53208" y="52993"/>
                  <a:pt x="51583" y="54328"/>
                </a:cubicBezTo>
                <a:close/>
                <a:moveTo>
                  <a:pt x="55416" y="68063"/>
                </a:moveTo>
                <a:cubicBezTo>
                  <a:pt x="55791" y="68007"/>
                  <a:pt x="56416" y="67340"/>
                  <a:pt x="56416" y="66895"/>
                </a:cubicBezTo>
                <a:cubicBezTo>
                  <a:pt x="56458" y="66172"/>
                  <a:pt x="56291" y="65115"/>
                  <a:pt x="55916" y="64726"/>
                </a:cubicBezTo>
                <a:cubicBezTo>
                  <a:pt x="55208" y="63948"/>
                  <a:pt x="54666" y="64893"/>
                  <a:pt x="54083" y="65727"/>
                </a:cubicBezTo>
                <a:cubicBezTo>
                  <a:pt x="54291" y="66839"/>
                  <a:pt x="54250" y="68174"/>
                  <a:pt x="55416" y="68063"/>
                </a:cubicBezTo>
                <a:close/>
                <a:moveTo>
                  <a:pt x="51166" y="44986"/>
                </a:moveTo>
                <a:cubicBezTo>
                  <a:pt x="50750" y="44096"/>
                  <a:pt x="50125" y="44040"/>
                  <a:pt x="49500" y="44485"/>
                </a:cubicBezTo>
                <a:cubicBezTo>
                  <a:pt x="48666" y="45041"/>
                  <a:pt x="48708" y="46376"/>
                  <a:pt x="49666" y="47988"/>
                </a:cubicBezTo>
                <a:cubicBezTo>
                  <a:pt x="51291" y="46821"/>
                  <a:pt x="51666" y="46042"/>
                  <a:pt x="51166" y="44986"/>
                </a:cubicBezTo>
                <a:close/>
                <a:moveTo>
                  <a:pt x="53333" y="73456"/>
                </a:moveTo>
                <a:cubicBezTo>
                  <a:pt x="53125" y="74402"/>
                  <a:pt x="53125" y="75514"/>
                  <a:pt x="53958" y="76126"/>
                </a:cubicBezTo>
                <a:cubicBezTo>
                  <a:pt x="54583" y="76570"/>
                  <a:pt x="55250" y="77182"/>
                  <a:pt x="55875" y="76348"/>
                </a:cubicBezTo>
                <a:cubicBezTo>
                  <a:pt x="56916" y="75013"/>
                  <a:pt x="56375" y="73568"/>
                  <a:pt x="55875" y="72066"/>
                </a:cubicBezTo>
                <a:cubicBezTo>
                  <a:pt x="54666" y="71844"/>
                  <a:pt x="53708" y="71899"/>
                  <a:pt x="53333" y="73456"/>
                </a:cubicBezTo>
                <a:close/>
                <a:moveTo>
                  <a:pt x="58041" y="36645"/>
                </a:moveTo>
                <a:cubicBezTo>
                  <a:pt x="56666" y="35421"/>
                  <a:pt x="55875" y="35421"/>
                  <a:pt x="55208" y="36533"/>
                </a:cubicBezTo>
                <a:cubicBezTo>
                  <a:pt x="54583" y="37479"/>
                  <a:pt x="54833" y="38202"/>
                  <a:pt x="56250" y="39703"/>
                </a:cubicBezTo>
                <a:cubicBezTo>
                  <a:pt x="57958" y="39147"/>
                  <a:pt x="58041" y="38980"/>
                  <a:pt x="58041" y="36645"/>
                </a:cubicBezTo>
                <a:close/>
                <a:moveTo>
                  <a:pt x="19750" y="23911"/>
                </a:moveTo>
                <a:cubicBezTo>
                  <a:pt x="19625" y="24411"/>
                  <a:pt x="19541" y="24911"/>
                  <a:pt x="19416" y="25356"/>
                </a:cubicBezTo>
                <a:cubicBezTo>
                  <a:pt x="19958" y="26357"/>
                  <a:pt x="20541" y="26413"/>
                  <a:pt x="21125" y="25857"/>
                </a:cubicBezTo>
                <a:cubicBezTo>
                  <a:pt x="21541" y="25468"/>
                  <a:pt x="21458" y="24911"/>
                  <a:pt x="21250" y="24355"/>
                </a:cubicBezTo>
                <a:cubicBezTo>
                  <a:pt x="20916" y="23354"/>
                  <a:pt x="20375" y="23466"/>
                  <a:pt x="19750" y="23911"/>
                </a:cubicBezTo>
                <a:close/>
                <a:moveTo>
                  <a:pt x="23708" y="78239"/>
                </a:moveTo>
                <a:cubicBezTo>
                  <a:pt x="24750" y="78350"/>
                  <a:pt x="26000" y="76793"/>
                  <a:pt x="26125" y="75180"/>
                </a:cubicBezTo>
                <a:cubicBezTo>
                  <a:pt x="26208" y="73734"/>
                  <a:pt x="25416" y="72567"/>
                  <a:pt x="24208" y="72455"/>
                </a:cubicBezTo>
                <a:cubicBezTo>
                  <a:pt x="22916" y="72344"/>
                  <a:pt x="21750" y="73401"/>
                  <a:pt x="21666" y="74735"/>
                </a:cubicBezTo>
                <a:cubicBezTo>
                  <a:pt x="21541" y="76126"/>
                  <a:pt x="22708" y="78072"/>
                  <a:pt x="23708" y="78239"/>
                </a:cubicBezTo>
                <a:close/>
                <a:moveTo>
                  <a:pt x="23916" y="5449"/>
                </a:moveTo>
                <a:cubicBezTo>
                  <a:pt x="24666" y="5115"/>
                  <a:pt x="24916" y="4337"/>
                  <a:pt x="24833" y="3336"/>
                </a:cubicBezTo>
                <a:cubicBezTo>
                  <a:pt x="24000" y="2224"/>
                  <a:pt x="23625" y="2113"/>
                  <a:pt x="23000" y="2669"/>
                </a:cubicBezTo>
                <a:cubicBezTo>
                  <a:pt x="22583" y="3058"/>
                  <a:pt x="22333" y="3503"/>
                  <a:pt x="22541" y="4226"/>
                </a:cubicBezTo>
                <a:cubicBezTo>
                  <a:pt x="22750" y="4949"/>
                  <a:pt x="23416" y="5671"/>
                  <a:pt x="23916" y="5449"/>
                </a:cubicBezTo>
                <a:close/>
                <a:moveTo>
                  <a:pt x="23791" y="9453"/>
                </a:moveTo>
                <a:cubicBezTo>
                  <a:pt x="22916" y="8007"/>
                  <a:pt x="22583" y="7784"/>
                  <a:pt x="22083" y="8341"/>
                </a:cubicBezTo>
                <a:cubicBezTo>
                  <a:pt x="21500" y="8952"/>
                  <a:pt x="21666" y="9675"/>
                  <a:pt x="22666" y="11177"/>
                </a:cubicBezTo>
                <a:cubicBezTo>
                  <a:pt x="23208" y="10732"/>
                  <a:pt x="23833" y="10509"/>
                  <a:pt x="23791" y="9453"/>
                </a:cubicBezTo>
                <a:close/>
                <a:moveTo>
                  <a:pt x="28458" y="20185"/>
                </a:moveTo>
                <a:cubicBezTo>
                  <a:pt x="28750" y="19351"/>
                  <a:pt x="28291" y="18628"/>
                  <a:pt x="27250" y="18239"/>
                </a:cubicBezTo>
                <a:cubicBezTo>
                  <a:pt x="26666" y="19851"/>
                  <a:pt x="26708" y="20518"/>
                  <a:pt x="27333" y="20797"/>
                </a:cubicBezTo>
                <a:cubicBezTo>
                  <a:pt x="27875" y="21075"/>
                  <a:pt x="28250" y="20741"/>
                  <a:pt x="28458" y="20185"/>
                </a:cubicBezTo>
                <a:close/>
                <a:moveTo>
                  <a:pt x="35166" y="19128"/>
                </a:moveTo>
                <a:cubicBezTo>
                  <a:pt x="34541" y="18906"/>
                  <a:pt x="34250" y="19295"/>
                  <a:pt x="33666" y="20963"/>
                </a:cubicBezTo>
                <a:cubicBezTo>
                  <a:pt x="34250" y="22520"/>
                  <a:pt x="34625" y="22854"/>
                  <a:pt x="35541" y="22576"/>
                </a:cubicBezTo>
                <a:cubicBezTo>
                  <a:pt x="36125" y="22354"/>
                  <a:pt x="36416" y="21909"/>
                  <a:pt x="36416" y="21130"/>
                </a:cubicBezTo>
                <a:cubicBezTo>
                  <a:pt x="36416" y="20296"/>
                  <a:pt x="35791" y="19295"/>
                  <a:pt x="35166" y="19128"/>
                </a:cubicBezTo>
                <a:close/>
                <a:moveTo>
                  <a:pt x="11916" y="23354"/>
                </a:moveTo>
                <a:cubicBezTo>
                  <a:pt x="11666" y="23744"/>
                  <a:pt x="11583" y="24522"/>
                  <a:pt x="11666" y="24967"/>
                </a:cubicBezTo>
                <a:cubicBezTo>
                  <a:pt x="11833" y="25857"/>
                  <a:pt x="12708" y="25968"/>
                  <a:pt x="14041" y="25412"/>
                </a:cubicBezTo>
                <a:cubicBezTo>
                  <a:pt x="14458" y="23911"/>
                  <a:pt x="14416" y="23410"/>
                  <a:pt x="13791" y="22910"/>
                </a:cubicBezTo>
                <a:cubicBezTo>
                  <a:pt x="13333" y="22520"/>
                  <a:pt x="12291" y="22632"/>
                  <a:pt x="11916" y="23354"/>
                </a:cubicBezTo>
                <a:close/>
                <a:moveTo>
                  <a:pt x="27750" y="27970"/>
                </a:moveTo>
                <a:cubicBezTo>
                  <a:pt x="27791" y="27080"/>
                  <a:pt x="27416" y="26802"/>
                  <a:pt x="26125" y="26746"/>
                </a:cubicBezTo>
                <a:cubicBezTo>
                  <a:pt x="25333" y="28081"/>
                  <a:pt x="25333" y="28192"/>
                  <a:pt x="26083" y="29527"/>
                </a:cubicBezTo>
                <a:cubicBezTo>
                  <a:pt x="27250" y="29471"/>
                  <a:pt x="27708" y="29026"/>
                  <a:pt x="27750" y="27970"/>
                </a:cubicBezTo>
                <a:close/>
                <a:moveTo>
                  <a:pt x="11625" y="18239"/>
                </a:moveTo>
                <a:cubicBezTo>
                  <a:pt x="11000" y="17961"/>
                  <a:pt x="10583" y="18350"/>
                  <a:pt x="10291" y="19073"/>
                </a:cubicBezTo>
                <a:cubicBezTo>
                  <a:pt x="9958" y="19740"/>
                  <a:pt x="10166" y="20296"/>
                  <a:pt x="10541" y="20963"/>
                </a:cubicBezTo>
                <a:cubicBezTo>
                  <a:pt x="11250" y="21130"/>
                  <a:pt x="11833" y="21019"/>
                  <a:pt x="12083" y="20129"/>
                </a:cubicBezTo>
                <a:cubicBezTo>
                  <a:pt x="12333" y="19406"/>
                  <a:pt x="12041" y="18739"/>
                  <a:pt x="11625" y="18239"/>
                </a:cubicBezTo>
                <a:close/>
                <a:moveTo>
                  <a:pt x="8083" y="26024"/>
                </a:moveTo>
                <a:cubicBezTo>
                  <a:pt x="7125" y="28137"/>
                  <a:pt x="7375" y="28860"/>
                  <a:pt x="9250" y="29471"/>
                </a:cubicBezTo>
                <a:cubicBezTo>
                  <a:pt x="10250" y="28526"/>
                  <a:pt x="10416" y="28137"/>
                  <a:pt x="10166" y="27136"/>
                </a:cubicBezTo>
                <a:cubicBezTo>
                  <a:pt x="9875" y="26024"/>
                  <a:pt x="9541" y="25801"/>
                  <a:pt x="8083" y="26024"/>
                </a:cubicBezTo>
                <a:close/>
                <a:moveTo>
                  <a:pt x="14291" y="9564"/>
                </a:moveTo>
                <a:cubicBezTo>
                  <a:pt x="13916" y="8952"/>
                  <a:pt x="13708" y="8007"/>
                  <a:pt x="12916" y="8452"/>
                </a:cubicBezTo>
                <a:cubicBezTo>
                  <a:pt x="12500" y="8674"/>
                  <a:pt x="12125" y="9119"/>
                  <a:pt x="12250" y="9898"/>
                </a:cubicBezTo>
                <a:cubicBezTo>
                  <a:pt x="12458" y="10843"/>
                  <a:pt x="12958" y="11065"/>
                  <a:pt x="13708" y="10954"/>
                </a:cubicBezTo>
                <a:cubicBezTo>
                  <a:pt x="13875" y="10565"/>
                  <a:pt x="14083" y="10120"/>
                  <a:pt x="14291" y="9564"/>
                </a:cubicBezTo>
                <a:close/>
                <a:moveTo>
                  <a:pt x="12875" y="32418"/>
                </a:moveTo>
                <a:cubicBezTo>
                  <a:pt x="11958" y="32696"/>
                  <a:pt x="11750" y="33697"/>
                  <a:pt x="11625" y="34865"/>
                </a:cubicBezTo>
                <a:cubicBezTo>
                  <a:pt x="12125" y="35310"/>
                  <a:pt x="12583" y="35699"/>
                  <a:pt x="13083" y="36088"/>
                </a:cubicBezTo>
                <a:cubicBezTo>
                  <a:pt x="14250" y="34976"/>
                  <a:pt x="14541" y="34420"/>
                  <a:pt x="14375" y="33697"/>
                </a:cubicBezTo>
                <a:cubicBezTo>
                  <a:pt x="14208" y="32919"/>
                  <a:pt x="13416" y="32252"/>
                  <a:pt x="12875" y="32418"/>
                </a:cubicBezTo>
                <a:close/>
                <a:moveTo>
                  <a:pt x="26250" y="15180"/>
                </a:moveTo>
                <a:cubicBezTo>
                  <a:pt x="26833" y="15403"/>
                  <a:pt x="27250" y="14735"/>
                  <a:pt x="27375" y="14124"/>
                </a:cubicBezTo>
                <a:cubicBezTo>
                  <a:pt x="27583" y="13178"/>
                  <a:pt x="27166" y="12511"/>
                  <a:pt x="26416" y="12122"/>
                </a:cubicBezTo>
                <a:cubicBezTo>
                  <a:pt x="25666" y="12567"/>
                  <a:pt x="25125" y="13178"/>
                  <a:pt x="25375" y="14235"/>
                </a:cubicBezTo>
                <a:cubicBezTo>
                  <a:pt x="25500" y="14624"/>
                  <a:pt x="25916" y="15013"/>
                  <a:pt x="26250" y="15180"/>
                </a:cubicBezTo>
                <a:close/>
                <a:moveTo>
                  <a:pt x="29958" y="15514"/>
                </a:moveTo>
                <a:cubicBezTo>
                  <a:pt x="30666" y="17071"/>
                  <a:pt x="30875" y="17126"/>
                  <a:pt x="31875" y="15792"/>
                </a:cubicBezTo>
                <a:cubicBezTo>
                  <a:pt x="31791" y="15347"/>
                  <a:pt x="31666" y="14847"/>
                  <a:pt x="31583" y="14346"/>
                </a:cubicBezTo>
                <a:cubicBezTo>
                  <a:pt x="30791" y="14179"/>
                  <a:pt x="30208" y="14346"/>
                  <a:pt x="29958" y="15514"/>
                </a:cubicBezTo>
                <a:close/>
                <a:moveTo>
                  <a:pt x="31000" y="2780"/>
                </a:moveTo>
                <a:cubicBezTo>
                  <a:pt x="31541" y="2557"/>
                  <a:pt x="32041" y="1501"/>
                  <a:pt x="31916" y="778"/>
                </a:cubicBezTo>
                <a:cubicBezTo>
                  <a:pt x="31875" y="444"/>
                  <a:pt x="31750" y="166"/>
                  <a:pt x="31583" y="0"/>
                </a:cubicBezTo>
                <a:cubicBezTo>
                  <a:pt x="29541" y="0"/>
                  <a:pt x="29541" y="0"/>
                  <a:pt x="29541" y="0"/>
                </a:cubicBezTo>
                <a:cubicBezTo>
                  <a:pt x="29208" y="333"/>
                  <a:pt x="29166" y="834"/>
                  <a:pt x="29333" y="1501"/>
                </a:cubicBezTo>
                <a:cubicBezTo>
                  <a:pt x="29583" y="2391"/>
                  <a:pt x="30333" y="3002"/>
                  <a:pt x="31000" y="2780"/>
                </a:cubicBezTo>
                <a:close/>
                <a:moveTo>
                  <a:pt x="24791" y="37979"/>
                </a:moveTo>
                <a:cubicBezTo>
                  <a:pt x="25416" y="37645"/>
                  <a:pt x="25750" y="36589"/>
                  <a:pt x="25500" y="35699"/>
                </a:cubicBezTo>
                <a:cubicBezTo>
                  <a:pt x="25291" y="35032"/>
                  <a:pt x="24541" y="34698"/>
                  <a:pt x="23833" y="34976"/>
                </a:cubicBezTo>
                <a:cubicBezTo>
                  <a:pt x="23208" y="35310"/>
                  <a:pt x="22875" y="36088"/>
                  <a:pt x="23125" y="36867"/>
                </a:cubicBezTo>
                <a:cubicBezTo>
                  <a:pt x="23458" y="37812"/>
                  <a:pt x="24166" y="38313"/>
                  <a:pt x="24791" y="37979"/>
                </a:cubicBezTo>
                <a:close/>
                <a:moveTo>
                  <a:pt x="28791" y="25634"/>
                </a:moveTo>
                <a:cubicBezTo>
                  <a:pt x="29291" y="26079"/>
                  <a:pt x="29750" y="26635"/>
                  <a:pt x="30166" y="25912"/>
                </a:cubicBezTo>
                <a:cubicBezTo>
                  <a:pt x="30375" y="25468"/>
                  <a:pt x="30500" y="24745"/>
                  <a:pt x="30375" y="24244"/>
                </a:cubicBezTo>
                <a:cubicBezTo>
                  <a:pt x="30208" y="23299"/>
                  <a:pt x="29583" y="23466"/>
                  <a:pt x="28833" y="23632"/>
                </a:cubicBezTo>
                <a:cubicBezTo>
                  <a:pt x="28791" y="24411"/>
                  <a:pt x="28791" y="25023"/>
                  <a:pt x="28791" y="25634"/>
                </a:cubicBezTo>
                <a:close/>
                <a:moveTo>
                  <a:pt x="34666" y="15347"/>
                </a:moveTo>
                <a:cubicBezTo>
                  <a:pt x="35000" y="16014"/>
                  <a:pt x="35625" y="16181"/>
                  <a:pt x="36125" y="15792"/>
                </a:cubicBezTo>
                <a:cubicBezTo>
                  <a:pt x="36625" y="15403"/>
                  <a:pt x="37000" y="14902"/>
                  <a:pt x="36916" y="14068"/>
                </a:cubicBezTo>
                <a:cubicBezTo>
                  <a:pt x="36833" y="13178"/>
                  <a:pt x="36458" y="12956"/>
                  <a:pt x="35083" y="12845"/>
                </a:cubicBezTo>
                <a:cubicBezTo>
                  <a:pt x="34541" y="13623"/>
                  <a:pt x="34166" y="14346"/>
                  <a:pt x="34666" y="15347"/>
                </a:cubicBezTo>
                <a:close/>
                <a:moveTo>
                  <a:pt x="35041" y="9453"/>
                </a:moveTo>
                <a:cubicBezTo>
                  <a:pt x="35791" y="9119"/>
                  <a:pt x="36083" y="7896"/>
                  <a:pt x="35791" y="6672"/>
                </a:cubicBezTo>
                <a:cubicBezTo>
                  <a:pt x="35541" y="5783"/>
                  <a:pt x="34541" y="5115"/>
                  <a:pt x="33833" y="5505"/>
                </a:cubicBezTo>
                <a:cubicBezTo>
                  <a:pt x="33208" y="5783"/>
                  <a:pt x="32749" y="7562"/>
                  <a:pt x="33041" y="8507"/>
                </a:cubicBezTo>
                <a:cubicBezTo>
                  <a:pt x="33291" y="9341"/>
                  <a:pt x="34291" y="9842"/>
                  <a:pt x="35041" y="9453"/>
                </a:cubicBezTo>
                <a:close/>
                <a:moveTo>
                  <a:pt x="30666" y="12455"/>
                </a:moveTo>
                <a:cubicBezTo>
                  <a:pt x="31208" y="12066"/>
                  <a:pt x="31500" y="11065"/>
                  <a:pt x="31208" y="10231"/>
                </a:cubicBezTo>
                <a:cubicBezTo>
                  <a:pt x="30958" y="9286"/>
                  <a:pt x="30208" y="8897"/>
                  <a:pt x="29541" y="9286"/>
                </a:cubicBezTo>
                <a:cubicBezTo>
                  <a:pt x="28875" y="9620"/>
                  <a:pt x="28500" y="10676"/>
                  <a:pt x="28791" y="11510"/>
                </a:cubicBezTo>
                <a:cubicBezTo>
                  <a:pt x="29083" y="12400"/>
                  <a:pt x="30041" y="12845"/>
                  <a:pt x="30666" y="12455"/>
                </a:cubicBezTo>
                <a:close/>
                <a:moveTo>
                  <a:pt x="24041" y="31862"/>
                </a:moveTo>
                <a:cubicBezTo>
                  <a:pt x="24750" y="30305"/>
                  <a:pt x="24750" y="30194"/>
                  <a:pt x="23750" y="29193"/>
                </a:cubicBezTo>
                <a:cubicBezTo>
                  <a:pt x="23125" y="29527"/>
                  <a:pt x="22666" y="30083"/>
                  <a:pt x="22875" y="31084"/>
                </a:cubicBezTo>
                <a:cubicBezTo>
                  <a:pt x="23000" y="31862"/>
                  <a:pt x="23458" y="32140"/>
                  <a:pt x="24041" y="31862"/>
                </a:cubicBezTo>
                <a:close/>
                <a:moveTo>
                  <a:pt x="22291" y="21130"/>
                </a:moveTo>
                <a:cubicBezTo>
                  <a:pt x="22625" y="21186"/>
                  <a:pt x="23083" y="20797"/>
                  <a:pt x="23208" y="20407"/>
                </a:cubicBezTo>
                <a:cubicBezTo>
                  <a:pt x="23458" y="19796"/>
                  <a:pt x="23041" y="19351"/>
                  <a:pt x="22041" y="19073"/>
                </a:cubicBezTo>
                <a:cubicBezTo>
                  <a:pt x="21666" y="20240"/>
                  <a:pt x="21750" y="21130"/>
                  <a:pt x="22291" y="21130"/>
                </a:cubicBezTo>
                <a:close/>
                <a:moveTo>
                  <a:pt x="23750" y="24745"/>
                </a:moveTo>
                <a:cubicBezTo>
                  <a:pt x="23958" y="25356"/>
                  <a:pt x="24708" y="25801"/>
                  <a:pt x="25166" y="25523"/>
                </a:cubicBezTo>
                <a:cubicBezTo>
                  <a:pt x="25625" y="25301"/>
                  <a:pt x="25833" y="24467"/>
                  <a:pt x="25625" y="23632"/>
                </a:cubicBezTo>
                <a:cubicBezTo>
                  <a:pt x="25416" y="22910"/>
                  <a:pt x="24875" y="22632"/>
                  <a:pt x="24250" y="22910"/>
                </a:cubicBezTo>
                <a:cubicBezTo>
                  <a:pt x="23791" y="23188"/>
                  <a:pt x="23541" y="24077"/>
                  <a:pt x="23750" y="24745"/>
                </a:cubicBezTo>
                <a:close/>
                <a:moveTo>
                  <a:pt x="22166" y="16126"/>
                </a:moveTo>
                <a:cubicBezTo>
                  <a:pt x="23375" y="17460"/>
                  <a:pt x="23583" y="17405"/>
                  <a:pt x="24083" y="15736"/>
                </a:cubicBezTo>
                <a:cubicBezTo>
                  <a:pt x="23750" y="15291"/>
                  <a:pt x="23375" y="14902"/>
                  <a:pt x="22916" y="14346"/>
                </a:cubicBezTo>
                <a:cubicBezTo>
                  <a:pt x="22625" y="15069"/>
                  <a:pt x="22375" y="15625"/>
                  <a:pt x="22166" y="16126"/>
                </a:cubicBezTo>
                <a:close/>
                <a:moveTo>
                  <a:pt x="27916" y="7228"/>
                </a:moveTo>
                <a:cubicBezTo>
                  <a:pt x="28416" y="7006"/>
                  <a:pt x="28708" y="6116"/>
                  <a:pt x="28500" y="5449"/>
                </a:cubicBezTo>
                <a:cubicBezTo>
                  <a:pt x="28333" y="4837"/>
                  <a:pt x="27708" y="4448"/>
                  <a:pt x="27250" y="4615"/>
                </a:cubicBezTo>
                <a:cubicBezTo>
                  <a:pt x="26750" y="4837"/>
                  <a:pt x="26375" y="5616"/>
                  <a:pt x="26500" y="6172"/>
                </a:cubicBezTo>
                <a:cubicBezTo>
                  <a:pt x="26625" y="6950"/>
                  <a:pt x="27333" y="7506"/>
                  <a:pt x="27916" y="7228"/>
                </a:cubicBezTo>
                <a:close/>
                <a:moveTo>
                  <a:pt x="44166" y="37757"/>
                </a:moveTo>
                <a:cubicBezTo>
                  <a:pt x="44541" y="35310"/>
                  <a:pt x="44291" y="34531"/>
                  <a:pt x="43083" y="33864"/>
                </a:cubicBezTo>
                <a:cubicBezTo>
                  <a:pt x="42333" y="33419"/>
                  <a:pt x="41708" y="33642"/>
                  <a:pt x="41208" y="34531"/>
                </a:cubicBezTo>
                <a:cubicBezTo>
                  <a:pt x="40708" y="35421"/>
                  <a:pt x="40750" y="37201"/>
                  <a:pt x="41333" y="38090"/>
                </a:cubicBezTo>
                <a:cubicBezTo>
                  <a:pt x="41958" y="39036"/>
                  <a:pt x="42458" y="38980"/>
                  <a:pt x="44166" y="37757"/>
                </a:cubicBezTo>
                <a:close/>
                <a:moveTo>
                  <a:pt x="104541" y="8730"/>
                </a:moveTo>
                <a:cubicBezTo>
                  <a:pt x="104333" y="10620"/>
                  <a:pt x="105416" y="11399"/>
                  <a:pt x="106583" y="12233"/>
                </a:cubicBezTo>
                <a:cubicBezTo>
                  <a:pt x="107625" y="11399"/>
                  <a:pt x="108416" y="10565"/>
                  <a:pt x="108000" y="9008"/>
                </a:cubicBezTo>
                <a:cubicBezTo>
                  <a:pt x="107750" y="8007"/>
                  <a:pt x="107208" y="7173"/>
                  <a:pt x="106250" y="7340"/>
                </a:cubicBezTo>
                <a:cubicBezTo>
                  <a:pt x="105541" y="7451"/>
                  <a:pt x="104666" y="7506"/>
                  <a:pt x="104541" y="8730"/>
                </a:cubicBezTo>
                <a:close/>
                <a:moveTo>
                  <a:pt x="103541" y="5171"/>
                </a:moveTo>
                <a:cubicBezTo>
                  <a:pt x="104000" y="4670"/>
                  <a:pt x="104458" y="4170"/>
                  <a:pt x="105083" y="3447"/>
                </a:cubicBezTo>
                <a:cubicBezTo>
                  <a:pt x="104875" y="2557"/>
                  <a:pt x="104791" y="1445"/>
                  <a:pt x="104375" y="611"/>
                </a:cubicBezTo>
                <a:cubicBezTo>
                  <a:pt x="104291" y="389"/>
                  <a:pt x="104125" y="166"/>
                  <a:pt x="103958" y="0"/>
                </a:cubicBezTo>
                <a:cubicBezTo>
                  <a:pt x="101375" y="0"/>
                  <a:pt x="101375" y="0"/>
                  <a:pt x="101375" y="0"/>
                </a:cubicBezTo>
                <a:cubicBezTo>
                  <a:pt x="100625" y="778"/>
                  <a:pt x="100583" y="2502"/>
                  <a:pt x="101333" y="3781"/>
                </a:cubicBezTo>
                <a:cubicBezTo>
                  <a:pt x="101875" y="4782"/>
                  <a:pt x="102583" y="5338"/>
                  <a:pt x="103541" y="5171"/>
                </a:cubicBezTo>
                <a:close/>
                <a:moveTo>
                  <a:pt x="107125" y="25412"/>
                </a:moveTo>
                <a:cubicBezTo>
                  <a:pt x="107916" y="24133"/>
                  <a:pt x="107791" y="22910"/>
                  <a:pt x="107083" y="21631"/>
                </a:cubicBezTo>
                <a:cubicBezTo>
                  <a:pt x="105208" y="21853"/>
                  <a:pt x="104666" y="22354"/>
                  <a:pt x="104750" y="23632"/>
                </a:cubicBezTo>
                <a:cubicBezTo>
                  <a:pt x="104875" y="25023"/>
                  <a:pt x="105541" y="25523"/>
                  <a:pt x="107125" y="25412"/>
                </a:cubicBezTo>
                <a:close/>
                <a:moveTo>
                  <a:pt x="106125" y="29249"/>
                </a:moveTo>
                <a:cubicBezTo>
                  <a:pt x="105375" y="29582"/>
                  <a:pt x="104791" y="31084"/>
                  <a:pt x="105083" y="32029"/>
                </a:cubicBezTo>
                <a:cubicBezTo>
                  <a:pt x="105375" y="33086"/>
                  <a:pt x="106708" y="33809"/>
                  <a:pt x="107583" y="33308"/>
                </a:cubicBezTo>
                <a:cubicBezTo>
                  <a:pt x="108416" y="32919"/>
                  <a:pt x="108541" y="32140"/>
                  <a:pt x="108125" y="30695"/>
                </a:cubicBezTo>
                <a:cubicBezTo>
                  <a:pt x="107708" y="29304"/>
                  <a:pt x="107000" y="28804"/>
                  <a:pt x="106125" y="29249"/>
                </a:cubicBezTo>
                <a:close/>
                <a:moveTo>
                  <a:pt x="96958" y="42984"/>
                </a:moveTo>
                <a:cubicBezTo>
                  <a:pt x="98416" y="41649"/>
                  <a:pt x="98666" y="41149"/>
                  <a:pt x="98291" y="39703"/>
                </a:cubicBezTo>
                <a:cubicBezTo>
                  <a:pt x="97875" y="38090"/>
                  <a:pt x="97375" y="37757"/>
                  <a:pt x="95333" y="38090"/>
                </a:cubicBezTo>
                <a:cubicBezTo>
                  <a:pt x="93958" y="41149"/>
                  <a:pt x="94291" y="42150"/>
                  <a:pt x="96958" y="42984"/>
                </a:cubicBezTo>
                <a:close/>
                <a:moveTo>
                  <a:pt x="38916" y="112826"/>
                </a:moveTo>
                <a:cubicBezTo>
                  <a:pt x="39041" y="113493"/>
                  <a:pt x="39625" y="113772"/>
                  <a:pt x="40541" y="113660"/>
                </a:cubicBezTo>
                <a:cubicBezTo>
                  <a:pt x="41000" y="112270"/>
                  <a:pt x="41000" y="111492"/>
                  <a:pt x="40500" y="111214"/>
                </a:cubicBezTo>
                <a:cubicBezTo>
                  <a:pt x="40125" y="110991"/>
                  <a:pt x="39541" y="111047"/>
                  <a:pt x="39166" y="111214"/>
                </a:cubicBezTo>
                <a:cubicBezTo>
                  <a:pt x="38666" y="111547"/>
                  <a:pt x="38791" y="112270"/>
                  <a:pt x="38916" y="112826"/>
                </a:cubicBezTo>
                <a:close/>
                <a:moveTo>
                  <a:pt x="103916" y="37256"/>
                </a:moveTo>
                <a:cubicBezTo>
                  <a:pt x="104458" y="35032"/>
                  <a:pt x="104375" y="34365"/>
                  <a:pt x="103541" y="33642"/>
                </a:cubicBezTo>
                <a:cubicBezTo>
                  <a:pt x="102875" y="33086"/>
                  <a:pt x="101333" y="33253"/>
                  <a:pt x="100791" y="34253"/>
                </a:cubicBezTo>
                <a:cubicBezTo>
                  <a:pt x="100458" y="34810"/>
                  <a:pt x="100333" y="35866"/>
                  <a:pt x="100458" y="36589"/>
                </a:cubicBezTo>
                <a:cubicBezTo>
                  <a:pt x="100708" y="37812"/>
                  <a:pt x="102000" y="37979"/>
                  <a:pt x="103916" y="37256"/>
                </a:cubicBezTo>
                <a:close/>
                <a:moveTo>
                  <a:pt x="104250" y="14457"/>
                </a:moveTo>
                <a:cubicBezTo>
                  <a:pt x="103666" y="13568"/>
                  <a:pt x="103375" y="12233"/>
                  <a:pt x="102250" y="12845"/>
                </a:cubicBezTo>
                <a:cubicBezTo>
                  <a:pt x="101666" y="13178"/>
                  <a:pt x="101125" y="13846"/>
                  <a:pt x="101333" y="14902"/>
                </a:cubicBezTo>
                <a:cubicBezTo>
                  <a:pt x="101583" y="16237"/>
                  <a:pt x="102291" y="16626"/>
                  <a:pt x="103375" y="16459"/>
                </a:cubicBezTo>
                <a:cubicBezTo>
                  <a:pt x="103625" y="15848"/>
                  <a:pt x="103916" y="15236"/>
                  <a:pt x="104250" y="14457"/>
                </a:cubicBezTo>
                <a:close/>
                <a:moveTo>
                  <a:pt x="112458" y="8619"/>
                </a:moveTo>
                <a:cubicBezTo>
                  <a:pt x="112916" y="8229"/>
                  <a:pt x="113500" y="7506"/>
                  <a:pt x="113500" y="6895"/>
                </a:cubicBezTo>
                <a:cubicBezTo>
                  <a:pt x="113500" y="5393"/>
                  <a:pt x="112666" y="4893"/>
                  <a:pt x="111583" y="4893"/>
                </a:cubicBezTo>
                <a:cubicBezTo>
                  <a:pt x="110791" y="5783"/>
                  <a:pt x="110375" y="6784"/>
                  <a:pt x="110916" y="8118"/>
                </a:cubicBezTo>
                <a:cubicBezTo>
                  <a:pt x="111291" y="8952"/>
                  <a:pt x="111916" y="9063"/>
                  <a:pt x="112458" y="8619"/>
                </a:cubicBezTo>
                <a:close/>
                <a:moveTo>
                  <a:pt x="101833" y="70176"/>
                </a:moveTo>
                <a:cubicBezTo>
                  <a:pt x="102916" y="69286"/>
                  <a:pt x="103291" y="67506"/>
                  <a:pt x="102750" y="66061"/>
                </a:cubicBezTo>
                <a:cubicBezTo>
                  <a:pt x="102166" y="64615"/>
                  <a:pt x="101416" y="63392"/>
                  <a:pt x="100041" y="63503"/>
                </a:cubicBezTo>
                <a:cubicBezTo>
                  <a:pt x="98666" y="63670"/>
                  <a:pt x="98166" y="64837"/>
                  <a:pt x="97875" y="68674"/>
                </a:cubicBezTo>
                <a:cubicBezTo>
                  <a:pt x="99041" y="70342"/>
                  <a:pt x="100208" y="71510"/>
                  <a:pt x="101833" y="70176"/>
                </a:cubicBezTo>
                <a:close/>
                <a:moveTo>
                  <a:pt x="95583" y="29527"/>
                </a:moveTo>
                <a:cubicBezTo>
                  <a:pt x="95250" y="28470"/>
                  <a:pt x="94375" y="28025"/>
                  <a:pt x="93416" y="28582"/>
                </a:cubicBezTo>
                <a:cubicBezTo>
                  <a:pt x="92291" y="29193"/>
                  <a:pt x="91875" y="30250"/>
                  <a:pt x="92291" y="31417"/>
                </a:cubicBezTo>
                <a:cubicBezTo>
                  <a:pt x="92708" y="32585"/>
                  <a:pt x="93791" y="33253"/>
                  <a:pt x="94583" y="32863"/>
                </a:cubicBezTo>
                <a:cubicBezTo>
                  <a:pt x="95458" y="32363"/>
                  <a:pt x="95958" y="30806"/>
                  <a:pt x="95583" y="29527"/>
                </a:cubicBezTo>
                <a:close/>
                <a:moveTo>
                  <a:pt x="101083" y="29638"/>
                </a:moveTo>
                <a:cubicBezTo>
                  <a:pt x="101416" y="28582"/>
                  <a:pt x="101000" y="27636"/>
                  <a:pt x="100416" y="26913"/>
                </a:cubicBezTo>
                <a:cubicBezTo>
                  <a:pt x="99500" y="26524"/>
                  <a:pt x="98916" y="27080"/>
                  <a:pt x="98458" y="28081"/>
                </a:cubicBezTo>
                <a:cubicBezTo>
                  <a:pt x="98000" y="29082"/>
                  <a:pt x="98291" y="29860"/>
                  <a:pt x="98833" y="30806"/>
                </a:cubicBezTo>
                <a:cubicBezTo>
                  <a:pt x="99833" y="31084"/>
                  <a:pt x="100666" y="30861"/>
                  <a:pt x="101083" y="29638"/>
                </a:cubicBezTo>
                <a:close/>
                <a:moveTo>
                  <a:pt x="98708" y="22798"/>
                </a:moveTo>
                <a:cubicBezTo>
                  <a:pt x="98916" y="23911"/>
                  <a:pt x="99875" y="24300"/>
                  <a:pt x="101291" y="24133"/>
                </a:cubicBezTo>
                <a:cubicBezTo>
                  <a:pt x="102041" y="21853"/>
                  <a:pt x="102125" y="20630"/>
                  <a:pt x="101250" y="20129"/>
                </a:cubicBezTo>
                <a:cubicBezTo>
                  <a:pt x="100625" y="19796"/>
                  <a:pt x="99708" y="19851"/>
                  <a:pt x="99083" y="20185"/>
                </a:cubicBezTo>
                <a:cubicBezTo>
                  <a:pt x="98291" y="20630"/>
                  <a:pt x="98500" y="21853"/>
                  <a:pt x="98708" y="22798"/>
                </a:cubicBezTo>
                <a:close/>
                <a:moveTo>
                  <a:pt x="116625" y="21297"/>
                </a:moveTo>
                <a:cubicBezTo>
                  <a:pt x="116208" y="22354"/>
                  <a:pt x="115875" y="23132"/>
                  <a:pt x="115541" y="23911"/>
                </a:cubicBezTo>
                <a:cubicBezTo>
                  <a:pt x="117291" y="25801"/>
                  <a:pt x="117541" y="25690"/>
                  <a:pt x="118291" y="23299"/>
                </a:cubicBezTo>
                <a:cubicBezTo>
                  <a:pt x="117791" y="22687"/>
                  <a:pt x="117291" y="22075"/>
                  <a:pt x="116625" y="21297"/>
                </a:cubicBezTo>
                <a:close/>
                <a:moveTo>
                  <a:pt x="112291" y="41872"/>
                </a:moveTo>
                <a:cubicBezTo>
                  <a:pt x="110833" y="42873"/>
                  <a:pt x="110458" y="43651"/>
                  <a:pt x="110750" y="45097"/>
                </a:cubicBezTo>
                <a:cubicBezTo>
                  <a:pt x="110958" y="46209"/>
                  <a:pt x="111541" y="46709"/>
                  <a:pt x="112333" y="46598"/>
                </a:cubicBezTo>
                <a:cubicBezTo>
                  <a:pt x="113333" y="46431"/>
                  <a:pt x="113958" y="45152"/>
                  <a:pt x="114041" y="43151"/>
                </a:cubicBezTo>
                <a:cubicBezTo>
                  <a:pt x="113458" y="42761"/>
                  <a:pt x="112833" y="42261"/>
                  <a:pt x="112291" y="41872"/>
                </a:cubicBezTo>
                <a:close/>
                <a:moveTo>
                  <a:pt x="117833" y="14346"/>
                </a:moveTo>
                <a:cubicBezTo>
                  <a:pt x="116583" y="12233"/>
                  <a:pt x="116166" y="11899"/>
                  <a:pt x="115416" y="12678"/>
                </a:cubicBezTo>
                <a:cubicBezTo>
                  <a:pt x="114583" y="13512"/>
                  <a:pt x="114791" y="14624"/>
                  <a:pt x="116208" y="16737"/>
                </a:cubicBezTo>
                <a:cubicBezTo>
                  <a:pt x="117000" y="16070"/>
                  <a:pt x="117958" y="15792"/>
                  <a:pt x="117833" y="14346"/>
                </a:cubicBezTo>
                <a:close/>
                <a:moveTo>
                  <a:pt x="112041" y="35032"/>
                </a:moveTo>
                <a:cubicBezTo>
                  <a:pt x="111875" y="35755"/>
                  <a:pt x="111750" y="36478"/>
                  <a:pt x="111625" y="37089"/>
                </a:cubicBezTo>
                <a:cubicBezTo>
                  <a:pt x="112333" y="38591"/>
                  <a:pt x="113208" y="38591"/>
                  <a:pt x="114041" y="37812"/>
                </a:cubicBezTo>
                <a:cubicBezTo>
                  <a:pt x="114625" y="37256"/>
                  <a:pt x="114500" y="36478"/>
                  <a:pt x="114208" y="35699"/>
                </a:cubicBezTo>
                <a:cubicBezTo>
                  <a:pt x="113708" y="34253"/>
                  <a:pt x="112958" y="34420"/>
                  <a:pt x="112041" y="35032"/>
                </a:cubicBezTo>
                <a:close/>
                <a:moveTo>
                  <a:pt x="118250" y="46487"/>
                </a:moveTo>
                <a:cubicBezTo>
                  <a:pt x="119250" y="44207"/>
                  <a:pt x="119250" y="44096"/>
                  <a:pt x="117833" y="42594"/>
                </a:cubicBezTo>
                <a:cubicBezTo>
                  <a:pt x="116916" y="43151"/>
                  <a:pt x="116291" y="43929"/>
                  <a:pt x="116541" y="45375"/>
                </a:cubicBezTo>
                <a:cubicBezTo>
                  <a:pt x="116750" y="46487"/>
                  <a:pt x="117416" y="46821"/>
                  <a:pt x="118250" y="46487"/>
                </a:cubicBezTo>
                <a:close/>
                <a:moveTo>
                  <a:pt x="118041" y="8563"/>
                </a:moveTo>
                <a:cubicBezTo>
                  <a:pt x="119125" y="8063"/>
                  <a:pt x="119500" y="6950"/>
                  <a:pt x="119375" y="5449"/>
                </a:cubicBezTo>
                <a:cubicBezTo>
                  <a:pt x="118166" y="3892"/>
                  <a:pt x="117583" y="3725"/>
                  <a:pt x="116708" y="4559"/>
                </a:cubicBezTo>
                <a:cubicBezTo>
                  <a:pt x="116125" y="5115"/>
                  <a:pt x="115791" y="5783"/>
                  <a:pt x="116083" y="6784"/>
                </a:cubicBezTo>
                <a:cubicBezTo>
                  <a:pt x="116333" y="7840"/>
                  <a:pt x="117333" y="8841"/>
                  <a:pt x="118041" y="8563"/>
                </a:cubicBezTo>
                <a:close/>
                <a:moveTo>
                  <a:pt x="115375" y="28081"/>
                </a:moveTo>
                <a:cubicBezTo>
                  <a:pt x="114791" y="29805"/>
                  <a:pt x="114916" y="31028"/>
                  <a:pt x="115750" y="31084"/>
                </a:cubicBezTo>
                <a:cubicBezTo>
                  <a:pt x="116166" y="31084"/>
                  <a:pt x="116833" y="30528"/>
                  <a:pt x="117041" y="30027"/>
                </a:cubicBezTo>
                <a:cubicBezTo>
                  <a:pt x="117375" y="29138"/>
                  <a:pt x="116791" y="28470"/>
                  <a:pt x="115375" y="28081"/>
                </a:cubicBezTo>
                <a:close/>
                <a:moveTo>
                  <a:pt x="112375" y="23076"/>
                </a:moveTo>
                <a:cubicBezTo>
                  <a:pt x="113041" y="22910"/>
                  <a:pt x="113333" y="22131"/>
                  <a:pt x="113041" y="21241"/>
                </a:cubicBezTo>
                <a:cubicBezTo>
                  <a:pt x="112833" y="20407"/>
                  <a:pt x="112375" y="20018"/>
                  <a:pt x="111833" y="20463"/>
                </a:cubicBezTo>
                <a:cubicBezTo>
                  <a:pt x="111458" y="20797"/>
                  <a:pt x="111250" y="21464"/>
                  <a:pt x="110750" y="22298"/>
                </a:cubicBezTo>
                <a:cubicBezTo>
                  <a:pt x="111541" y="22687"/>
                  <a:pt x="112000" y="23188"/>
                  <a:pt x="112375" y="23076"/>
                </a:cubicBezTo>
                <a:close/>
                <a:moveTo>
                  <a:pt x="109458" y="54550"/>
                </a:moveTo>
                <a:cubicBezTo>
                  <a:pt x="110125" y="55885"/>
                  <a:pt x="110791" y="55996"/>
                  <a:pt x="112416" y="55050"/>
                </a:cubicBezTo>
                <a:cubicBezTo>
                  <a:pt x="112625" y="54272"/>
                  <a:pt x="112875" y="53438"/>
                  <a:pt x="113125" y="52548"/>
                </a:cubicBezTo>
                <a:cubicBezTo>
                  <a:pt x="111625" y="50769"/>
                  <a:pt x="110541" y="50435"/>
                  <a:pt x="109666" y="51436"/>
                </a:cubicBezTo>
                <a:cubicBezTo>
                  <a:pt x="109041" y="52103"/>
                  <a:pt x="108958" y="53549"/>
                  <a:pt x="109458" y="54550"/>
                </a:cubicBezTo>
                <a:close/>
                <a:moveTo>
                  <a:pt x="110750" y="30139"/>
                </a:moveTo>
                <a:cubicBezTo>
                  <a:pt x="111083" y="30139"/>
                  <a:pt x="111625" y="29749"/>
                  <a:pt x="111791" y="29304"/>
                </a:cubicBezTo>
                <a:cubicBezTo>
                  <a:pt x="112333" y="28025"/>
                  <a:pt x="111708" y="27247"/>
                  <a:pt x="110833" y="26357"/>
                </a:cubicBezTo>
                <a:cubicBezTo>
                  <a:pt x="110333" y="26802"/>
                  <a:pt x="109833" y="27247"/>
                  <a:pt x="109416" y="27581"/>
                </a:cubicBezTo>
                <a:cubicBezTo>
                  <a:pt x="109583" y="28971"/>
                  <a:pt x="109708" y="30083"/>
                  <a:pt x="110750" y="30139"/>
                </a:cubicBezTo>
                <a:close/>
                <a:moveTo>
                  <a:pt x="110708" y="73623"/>
                </a:moveTo>
                <a:cubicBezTo>
                  <a:pt x="113291" y="72233"/>
                  <a:pt x="113875" y="71177"/>
                  <a:pt x="113500" y="68452"/>
                </a:cubicBezTo>
                <a:cubicBezTo>
                  <a:pt x="113291" y="66839"/>
                  <a:pt x="112500" y="65949"/>
                  <a:pt x="111291" y="65894"/>
                </a:cubicBezTo>
                <a:cubicBezTo>
                  <a:pt x="109958" y="65783"/>
                  <a:pt x="108333" y="67395"/>
                  <a:pt x="107958" y="69175"/>
                </a:cubicBezTo>
                <a:cubicBezTo>
                  <a:pt x="107583" y="70954"/>
                  <a:pt x="108083" y="71788"/>
                  <a:pt x="110708" y="73623"/>
                </a:cubicBezTo>
                <a:close/>
                <a:moveTo>
                  <a:pt x="107250" y="38758"/>
                </a:moveTo>
                <a:cubicBezTo>
                  <a:pt x="105666" y="39481"/>
                  <a:pt x="105166" y="40148"/>
                  <a:pt x="105291" y="41482"/>
                </a:cubicBezTo>
                <a:cubicBezTo>
                  <a:pt x="105333" y="42372"/>
                  <a:pt x="105625" y="42984"/>
                  <a:pt x="106333" y="43151"/>
                </a:cubicBezTo>
                <a:cubicBezTo>
                  <a:pt x="107083" y="43373"/>
                  <a:pt x="107750" y="43206"/>
                  <a:pt x="108125" y="42150"/>
                </a:cubicBezTo>
                <a:cubicBezTo>
                  <a:pt x="108583" y="40759"/>
                  <a:pt x="108375" y="39592"/>
                  <a:pt x="107250" y="38758"/>
                </a:cubicBezTo>
                <a:close/>
                <a:moveTo>
                  <a:pt x="109916" y="18294"/>
                </a:moveTo>
                <a:cubicBezTo>
                  <a:pt x="110833" y="18350"/>
                  <a:pt x="110833" y="17126"/>
                  <a:pt x="110958" y="15959"/>
                </a:cubicBezTo>
                <a:cubicBezTo>
                  <a:pt x="110291" y="15180"/>
                  <a:pt x="109666" y="14124"/>
                  <a:pt x="108750" y="15180"/>
                </a:cubicBezTo>
                <a:cubicBezTo>
                  <a:pt x="108458" y="15514"/>
                  <a:pt x="108291" y="16570"/>
                  <a:pt x="108500" y="16960"/>
                </a:cubicBezTo>
                <a:cubicBezTo>
                  <a:pt x="108791" y="17571"/>
                  <a:pt x="109416" y="18294"/>
                  <a:pt x="109916" y="18294"/>
                </a:cubicBezTo>
                <a:close/>
                <a:moveTo>
                  <a:pt x="62583" y="30417"/>
                </a:moveTo>
                <a:cubicBezTo>
                  <a:pt x="62375" y="31417"/>
                  <a:pt x="63000" y="32641"/>
                  <a:pt x="64000" y="33086"/>
                </a:cubicBezTo>
                <a:cubicBezTo>
                  <a:pt x="64874" y="33475"/>
                  <a:pt x="65708" y="32919"/>
                  <a:pt x="65916" y="31751"/>
                </a:cubicBezTo>
                <a:cubicBezTo>
                  <a:pt x="66166" y="30361"/>
                  <a:pt x="65708" y="29026"/>
                  <a:pt x="64791" y="28693"/>
                </a:cubicBezTo>
                <a:cubicBezTo>
                  <a:pt x="63916" y="28359"/>
                  <a:pt x="62833" y="29193"/>
                  <a:pt x="62583" y="30417"/>
                </a:cubicBezTo>
                <a:close/>
                <a:moveTo>
                  <a:pt x="57958" y="99870"/>
                </a:moveTo>
                <a:cubicBezTo>
                  <a:pt x="57791" y="98980"/>
                  <a:pt x="57041" y="98535"/>
                  <a:pt x="56291" y="98924"/>
                </a:cubicBezTo>
                <a:cubicBezTo>
                  <a:pt x="55666" y="99147"/>
                  <a:pt x="55458" y="99703"/>
                  <a:pt x="55666" y="100537"/>
                </a:cubicBezTo>
                <a:cubicBezTo>
                  <a:pt x="55875" y="101316"/>
                  <a:pt x="56583" y="101872"/>
                  <a:pt x="57125" y="101649"/>
                </a:cubicBezTo>
                <a:cubicBezTo>
                  <a:pt x="57666" y="101482"/>
                  <a:pt x="58083" y="100537"/>
                  <a:pt x="57958" y="99870"/>
                </a:cubicBezTo>
                <a:close/>
                <a:moveTo>
                  <a:pt x="58583" y="14513"/>
                </a:moveTo>
                <a:cubicBezTo>
                  <a:pt x="58458" y="16459"/>
                  <a:pt x="59083" y="17683"/>
                  <a:pt x="60291" y="17738"/>
                </a:cubicBezTo>
                <a:cubicBezTo>
                  <a:pt x="61458" y="17738"/>
                  <a:pt x="62625" y="16515"/>
                  <a:pt x="62708" y="15180"/>
                </a:cubicBezTo>
                <a:cubicBezTo>
                  <a:pt x="62833" y="13623"/>
                  <a:pt x="61791" y="12066"/>
                  <a:pt x="60541" y="11899"/>
                </a:cubicBezTo>
                <a:cubicBezTo>
                  <a:pt x="59500" y="11788"/>
                  <a:pt x="58666" y="12845"/>
                  <a:pt x="58583" y="14513"/>
                </a:cubicBezTo>
                <a:close/>
                <a:moveTo>
                  <a:pt x="63416" y="7840"/>
                </a:moveTo>
                <a:cubicBezTo>
                  <a:pt x="64208" y="6506"/>
                  <a:pt x="64458" y="5171"/>
                  <a:pt x="63708" y="3892"/>
                </a:cubicBezTo>
                <a:cubicBezTo>
                  <a:pt x="63000" y="2835"/>
                  <a:pt x="62041" y="2891"/>
                  <a:pt x="61083" y="3392"/>
                </a:cubicBezTo>
                <a:cubicBezTo>
                  <a:pt x="60250" y="4504"/>
                  <a:pt x="60375" y="5616"/>
                  <a:pt x="60958" y="6839"/>
                </a:cubicBezTo>
                <a:cubicBezTo>
                  <a:pt x="61500" y="8118"/>
                  <a:pt x="62333" y="8118"/>
                  <a:pt x="63416" y="7840"/>
                </a:cubicBezTo>
                <a:close/>
                <a:moveTo>
                  <a:pt x="96833" y="12344"/>
                </a:moveTo>
                <a:cubicBezTo>
                  <a:pt x="97708" y="12344"/>
                  <a:pt x="98333" y="11788"/>
                  <a:pt x="98583" y="10620"/>
                </a:cubicBezTo>
                <a:cubicBezTo>
                  <a:pt x="98916" y="9008"/>
                  <a:pt x="98708" y="8396"/>
                  <a:pt x="96916" y="6950"/>
                </a:cubicBezTo>
                <a:cubicBezTo>
                  <a:pt x="95375" y="7896"/>
                  <a:pt x="95041" y="8507"/>
                  <a:pt x="95250" y="10009"/>
                </a:cubicBezTo>
                <a:cubicBezTo>
                  <a:pt x="95458" y="11288"/>
                  <a:pt x="96125" y="12400"/>
                  <a:pt x="96833" y="12344"/>
                </a:cubicBezTo>
                <a:close/>
                <a:moveTo>
                  <a:pt x="63625" y="59221"/>
                </a:moveTo>
                <a:cubicBezTo>
                  <a:pt x="64374" y="59499"/>
                  <a:pt x="65458" y="58776"/>
                  <a:pt x="65708" y="57831"/>
                </a:cubicBezTo>
                <a:cubicBezTo>
                  <a:pt x="65916" y="56774"/>
                  <a:pt x="65166" y="55162"/>
                  <a:pt x="64291" y="54828"/>
                </a:cubicBezTo>
                <a:cubicBezTo>
                  <a:pt x="63500" y="54550"/>
                  <a:pt x="63041" y="55050"/>
                  <a:pt x="62750" y="56496"/>
                </a:cubicBezTo>
                <a:cubicBezTo>
                  <a:pt x="62458" y="57886"/>
                  <a:pt x="62750" y="58832"/>
                  <a:pt x="63625" y="59221"/>
                </a:cubicBezTo>
                <a:close/>
                <a:moveTo>
                  <a:pt x="50041" y="101594"/>
                </a:moveTo>
                <a:cubicBezTo>
                  <a:pt x="49666" y="101927"/>
                  <a:pt x="49500" y="102316"/>
                  <a:pt x="49666" y="102928"/>
                </a:cubicBezTo>
                <a:cubicBezTo>
                  <a:pt x="49833" y="103595"/>
                  <a:pt x="50416" y="104207"/>
                  <a:pt x="50875" y="104040"/>
                </a:cubicBezTo>
                <a:cubicBezTo>
                  <a:pt x="51541" y="103762"/>
                  <a:pt x="51750" y="103039"/>
                  <a:pt x="51666" y="102150"/>
                </a:cubicBezTo>
                <a:cubicBezTo>
                  <a:pt x="50958" y="101149"/>
                  <a:pt x="50583" y="101037"/>
                  <a:pt x="50041" y="101594"/>
                </a:cubicBezTo>
                <a:close/>
                <a:moveTo>
                  <a:pt x="45375" y="96367"/>
                </a:moveTo>
                <a:cubicBezTo>
                  <a:pt x="45208" y="97201"/>
                  <a:pt x="45416" y="97924"/>
                  <a:pt x="45916" y="98146"/>
                </a:cubicBezTo>
                <a:cubicBezTo>
                  <a:pt x="46625" y="98535"/>
                  <a:pt x="47000" y="98313"/>
                  <a:pt x="47583" y="97034"/>
                </a:cubicBezTo>
                <a:cubicBezTo>
                  <a:pt x="47375" y="96589"/>
                  <a:pt x="47208" y="96033"/>
                  <a:pt x="47000" y="95532"/>
                </a:cubicBezTo>
                <a:cubicBezTo>
                  <a:pt x="46000" y="95310"/>
                  <a:pt x="45625" y="95532"/>
                  <a:pt x="45375" y="96367"/>
                </a:cubicBezTo>
                <a:close/>
                <a:moveTo>
                  <a:pt x="56208" y="112993"/>
                </a:moveTo>
                <a:cubicBezTo>
                  <a:pt x="56875" y="114383"/>
                  <a:pt x="57041" y="114383"/>
                  <a:pt x="57916" y="113215"/>
                </a:cubicBezTo>
                <a:cubicBezTo>
                  <a:pt x="57833" y="112771"/>
                  <a:pt x="57750" y="112326"/>
                  <a:pt x="57666" y="111936"/>
                </a:cubicBezTo>
                <a:cubicBezTo>
                  <a:pt x="56958" y="111825"/>
                  <a:pt x="56458" y="111936"/>
                  <a:pt x="56208" y="112993"/>
                </a:cubicBezTo>
                <a:close/>
                <a:moveTo>
                  <a:pt x="47416" y="79629"/>
                </a:moveTo>
                <a:cubicBezTo>
                  <a:pt x="46750" y="78239"/>
                  <a:pt x="46125" y="78072"/>
                  <a:pt x="44541" y="78962"/>
                </a:cubicBezTo>
                <a:cubicBezTo>
                  <a:pt x="44416" y="79740"/>
                  <a:pt x="44291" y="80685"/>
                  <a:pt x="44166" y="81519"/>
                </a:cubicBezTo>
                <a:cubicBezTo>
                  <a:pt x="45250" y="83132"/>
                  <a:pt x="45875" y="83354"/>
                  <a:pt x="46791" y="82520"/>
                </a:cubicBezTo>
                <a:cubicBezTo>
                  <a:pt x="47625" y="81742"/>
                  <a:pt x="47875" y="80574"/>
                  <a:pt x="47416" y="79629"/>
                </a:cubicBezTo>
                <a:close/>
                <a:moveTo>
                  <a:pt x="59583" y="64337"/>
                </a:moveTo>
                <a:cubicBezTo>
                  <a:pt x="61125" y="65616"/>
                  <a:pt x="61750" y="65671"/>
                  <a:pt x="62250" y="64615"/>
                </a:cubicBezTo>
                <a:cubicBezTo>
                  <a:pt x="62791" y="63447"/>
                  <a:pt x="62500" y="62502"/>
                  <a:pt x="61208" y="61390"/>
                </a:cubicBezTo>
                <a:cubicBezTo>
                  <a:pt x="60000" y="61723"/>
                  <a:pt x="59541" y="62780"/>
                  <a:pt x="59583" y="64337"/>
                </a:cubicBezTo>
                <a:close/>
                <a:moveTo>
                  <a:pt x="52958" y="96756"/>
                </a:moveTo>
                <a:cubicBezTo>
                  <a:pt x="52958" y="96033"/>
                  <a:pt x="52541" y="95421"/>
                  <a:pt x="51958" y="95366"/>
                </a:cubicBezTo>
                <a:cubicBezTo>
                  <a:pt x="51375" y="95254"/>
                  <a:pt x="50916" y="95477"/>
                  <a:pt x="50625" y="96200"/>
                </a:cubicBezTo>
                <a:cubicBezTo>
                  <a:pt x="50333" y="97089"/>
                  <a:pt x="50500" y="97590"/>
                  <a:pt x="51500" y="98646"/>
                </a:cubicBezTo>
                <a:cubicBezTo>
                  <a:pt x="52583" y="98146"/>
                  <a:pt x="53000" y="97645"/>
                  <a:pt x="52958" y="96756"/>
                </a:cubicBezTo>
                <a:close/>
                <a:moveTo>
                  <a:pt x="62625" y="38480"/>
                </a:moveTo>
                <a:cubicBezTo>
                  <a:pt x="62958" y="37479"/>
                  <a:pt x="62583" y="36700"/>
                  <a:pt x="61791" y="36367"/>
                </a:cubicBezTo>
                <a:cubicBezTo>
                  <a:pt x="60000" y="37256"/>
                  <a:pt x="59958" y="37367"/>
                  <a:pt x="60416" y="39647"/>
                </a:cubicBezTo>
                <a:cubicBezTo>
                  <a:pt x="61333" y="39925"/>
                  <a:pt x="62208" y="39814"/>
                  <a:pt x="62625" y="38480"/>
                </a:cubicBezTo>
                <a:close/>
                <a:moveTo>
                  <a:pt x="90708" y="73957"/>
                </a:moveTo>
                <a:cubicBezTo>
                  <a:pt x="92083" y="73290"/>
                  <a:pt x="92958" y="70565"/>
                  <a:pt x="92458" y="68341"/>
                </a:cubicBezTo>
                <a:cubicBezTo>
                  <a:pt x="92000" y="66227"/>
                  <a:pt x="90041" y="65171"/>
                  <a:pt x="88083" y="65949"/>
                </a:cubicBezTo>
                <a:cubicBezTo>
                  <a:pt x="86583" y="66561"/>
                  <a:pt x="85500" y="69341"/>
                  <a:pt x="85958" y="71288"/>
                </a:cubicBezTo>
                <a:cubicBezTo>
                  <a:pt x="86375" y="73123"/>
                  <a:pt x="89125" y="74624"/>
                  <a:pt x="90708" y="73957"/>
                </a:cubicBezTo>
                <a:close/>
                <a:moveTo>
                  <a:pt x="74625" y="48266"/>
                </a:moveTo>
                <a:cubicBezTo>
                  <a:pt x="75791" y="48989"/>
                  <a:pt x="76625" y="48100"/>
                  <a:pt x="77541" y="46876"/>
                </a:cubicBezTo>
                <a:cubicBezTo>
                  <a:pt x="77250" y="45875"/>
                  <a:pt x="76958" y="44874"/>
                  <a:pt x="76666" y="43873"/>
                </a:cubicBezTo>
                <a:cubicBezTo>
                  <a:pt x="74666" y="43818"/>
                  <a:pt x="74000" y="44151"/>
                  <a:pt x="73750" y="45152"/>
                </a:cubicBezTo>
                <a:cubicBezTo>
                  <a:pt x="73458" y="46153"/>
                  <a:pt x="73875" y="47822"/>
                  <a:pt x="74625" y="48266"/>
                </a:cubicBezTo>
                <a:close/>
                <a:moveTo>
                  <a:pt x="75750" y="4337"/>
                </a:moveTo>
                <a:cubicBezTo>
                  <a:pt x="76500" y="4782"/>
                  <a:pt x="77166" y="4615"/>
                  <a:pt x="77708" y="3725"/>
                </a:cubicBezTo>
                <a:cubicBezTo>
                  <a:pt x="78291" y="2724"/>
                  <a:pt x="78541" y="1612"/>
                  <a:pt x="77875" y="556"/>
                </a:cubicBezTo>
                <a:cubicBezTo>
                  <a:pt x="77708" y="333"/>
                  <a:pt x="77583" y="166"/>
                  <a:pt x="77458" y="0"/>
                </a:cubicBezTo>
                <a:cubicBezTo>
                  <a:pt x="74583" y="0"/>
                  <a:pt x="74583" y="0"/>
                  <a:pt x="74583" y="0"/>
                </a:cubicBezTo>
                <a:cubicBezTo>
                  <a:pt x="74333" y="2669"/>
                  <a:pt x="74625" y="3725"/>
                  <a:pt x="75750" y="4337"/>
                </a:cubicBezTo>
                <a:close/>
                <a:moveTo>
                  <a:pt x="80708" y="16626"/>
                </a:moveTo>
                <a:cubicBezTo>
                  <a:pt x="81541" y="15903"/>
                  <a:pt x="82416" y="15236"/>
                  <a:pt x="83291" y="14513"/>
                </a:cubicBezTo>
                <a:cubicBezTo>
                  <a:pt x="82916" y="11177"/>
                  <a:pt x="82458" y="10176"/>
                  <a:pt x="81458" y="9898"/>
                </a:cubicBezTo>
                <a:cubicBezTo>
                  <a:pt x="80458" y="9675"/>
                  <a:pt x="79000" y="10732"/>
                  <a:pt x="78750" y="12066"/>
                </a:cubicBezTo>
                <a:cubicBezTo>
                  <a:pt x="78333" y="14235"/>
                  <a:pt x="79375" y="15403"/>
                  <a:pt x="80708" y="16626"/>
                </a:cubicBezTo>
                <a:close/>
                <a:moveTo>
                  <a:pt x="88791" y="5449"/>
                </a:moveTo>
                <a:cubicBezTo>
                  <a:pt x="90250" y="5227"/>
                  <a:pt x="90666" y="4337"/>
                  <a:pt x="90833" y="1445"/>
                </a:cubicBezTo>
                <a:cubicBezTo>
                  <a:pt x="90541" y="1000"/>
                  <a:pt x="90208" y="500"/>
                  <a:pt x="89875" y="0"/>
                </a:cubicBezTo>
                <a:cubicBezTo>
                  <a:pt x="87625" y="0"/>
                  <a:pt x="87625" y="0"/>
                  <a:pt x="87625" y="0"/>
                </a:cubicBezTo>
                <a:cubicBezTo>
                  <a:pt x="86500" y="1000"/>
                  <a:pt x="86125" y="2113"/>
                  <a:pt x="86333" y="3392"/>
                </a:cubicBezTo>
                <a:cubicBezTo>
                  <a:pt x="86583" y="4726"/>
                  <a:pt x="87708" y="5616"/>
                  <a:pt x="88791" y="5449"/>
                </a:cubicBezTo>
                <a:close/>
                <a:moveTo>
                  <a:pt x="93625" y="23521"/>
                </a:moveTo>
                <a:cubicBezTo>
                  <a:pt x="95791" y="22242"/>
                  <a:pt x="95916" y="20518"/>
                  <a:pt x="95416" y="18461"/>
                </a:cubicBezTo>
                <a:cubicBezTo>
                  <a:pt x="94583" y="17349"/>
                  <a:pt x="93666" y="17405"/>
                  <a:pt x="92750" y="18183"/>
                </a:cubicBezTo>
                <a:cubicBezTo>
                  <a:pt x="91583" y="19184"/>
                  <a:pt x="91708" y="20630"/>
                  <a:pt x="92125" y="22798"/>
                </a:cubicBezTo>
                <a:cubicBezTo>
                  <a:pt x="92541" y="22965"/>
                  <a:pt x="93208" y="23299"/>
                  <a:pt x="93625" y="23521"/>
                </a:cubicBezTo>
                <a:close/>
                <a:moveTo>
                  <a:pt x="67458" y="16960"/>
                </a:moveTo>
                <a:cubicBezTo>
                  <a:pt x="69166" y="20741"/>
                  <a:pt x="70208" y="20741"/>
                  <a:pt x="72375" y="17293"/>
                </a:cubicBezTo>
                <a:cubicBezTo>
                  <a:pt x="72083" y="14457"/>
                  <a:pt x="71791" y="13846"/>
                  <a:pt x="70416" y="13568"/>
                </a:cubicBezTo>
                <a:cubicBezTo>
                  <a:pt x="68833" y="13234"/>
                  <a:pt x="68333" y="13790"/>
                  <a:pt x="67458" y="16960"/>
                </a:cubicBezTo>
                <a:close/>
                <a:moveTo>
                  <a:pt x="63583" y="42205"/>
                </a:moveTo>
                <a:cubicBezTo>
                  <a:pt x="63833" y="42984"/>
                  <a:pt x="64124" y="43818"/>
                  <a:pt x="64374" y="44541"/>
                </a:cubicBezTo>
                <a:cubicBezTo>
                  <a:pt x="65958" y="44930"/>
                  <a:pt x="66583" y="44596"/>
                  <a:pt x="67000" y="43262"/>
                </a:cubicBezTo>
                <a:cubicBezTo>
                  <a:pt x="67333" y="42205"/>
                  <a:pt x="67083" y="41427"/>
                  <a:pt x="66416" y="40871"/>
                </a:cubicBezTo>
                <a:cubicBezTo>
                  <a:pt x="65583" y="40203"/>
                  <a:pt x="64541" y="40704"/>
                  <a:pt x="63583" y="42205"/>
                </a:cubicBezTo>
                <a:close/>
                <a:moveTo>
                  <a:pt x="69041" y="8674"/>
                </a:moveTo>
                <a:cubicBezTo>
                  <a:pt x="70208" y="8952"/>
                  <a:pt x="71041" y="7228"/>
                  <a:pt x="71500" y="4003"/>
                </a:cubicBezTo>
                <a:cubicBezTo>
                  <a:pt x="70000" y="1946"/>
                  <a:pt x="69416" y="1668"/>
                  <a:pt x="68333" y="2557"/>
                </a:cubicBezTo>
                <a:cubicBezTo>
                  <a:pt x="67500" y="3169"/>
                  <a:pt x="66791" y="5505"/>
                  <a:pt x="67291" y="6839"/>
                </a:cubicBezTo>
                <a:cubicBezTo>
                  <a:pt x="67625" y="7673"/>
                  <a:pt x="68416" y="8507"/>
                  <a:pt x="69041" y="8674"/>
                </a:cubicBezTo>
                <a:close/>
                <a:moveTo>
                  <a:pt x="72125" y="36923"/>
                </a:moveTo>
                <a:cubicBezTo>
                  <a:pt x="72208" y="35366"/>
                  <a:pt x="71750" y="34754"/>
                  <a:pt x="70083" y="34198"/>
                </a:cubicBezTo>
                <a:cubicBezTo>
                  <a:pt x="69541" y="34643"/>
                  <a:pt x="69000" y="35088"/>
                  <a:pt x="68416" y="35588"/>
                </a:cubicBezTo>
                <a:cubicBezTo>
                  <a:pt x="68791" y="38146"/>
                  <a:pt x="69500" y="39258"/>
                  <a:pt x="70583" y="39147"/>
                </a:cubicBezTo>
                <a:cubicBezTo>
                  <a:pt x="71375" y="39091"/>
                  <a:pt x="72083" y="38090"/>
                  <a:pt x="72125" y="36923"/>
                </a:cubicBezTo>
                <a:close/>
                <a:moveTo>
                  <a:pt x="67583" y="57775"/>
                </a:moveTo>
                <a:cubicBezTo>
                  <a:pt x="67875" y="58776"/>
                  <a:pt x="69125" y="59777"/>
                  <a:pt x="69958" y="59443"/>
                </a:cubicBezTo>
                <a:cubicBezTo>
                  <a:pt x="70500" y="59221"/>
                  <a:pt x="71083" y="58554"/>
                  <a:pt x="71250" y="57886"/>
                </a:cubicBezTo>
                <a:cubicBezTo>
                  <a:pt x="71583" y="56719"/>
                  <a:pt x="70708" y="55607"/>
                  <a:pt x="68875" y="54717"/>
                </a:cubicBezTo>
                <a:cubicBezTo>
                  <a:pt x="67458" y="55940"/>
                  <a:pt x="67250" y="56552"/>
                  <a:pt x="67583" y="57775"/>
                </a:cubicBezTo>
                <a:close/>
                <a:moveTo>
                  <a:pt x="61250" y="46320"/>
                </a:moveTo>
                <a:cubicBezTo>
                  <a:pt x="60541" y="46265"/>
                  <a:pt x="60291" y="47043"/>
                  <a:pt x="60166" y="47877"/>
                </a:cubicBezTo>
                <a:cubicBezTo>
                  <a:pt x="59958" y="49323"/>
                  <a:pt x="60583" y="49823"/>
                  <a:pt x="61583" y="50046"/>
                </a:cubicBezTo>
                <a:cubicBezTo>
                  <a:pt x="62041" y="49601"/>
                  <a:pt x="62458" y="49156"/>
                  <a:pt x="62833" y="48767"/>
                </a:cubicBezTo>
                <a:cubicBezTo>
                  <a:pt x="62916" y="47043"/>
                  <a:pt x="62250" y="46376"/>
                  <a:pt x="61250" y="46320"/>
                </a:cubicBezTo>
                <a:close/>
                <a:moveTo>
                  <a:pt x="84333" y="110713"/>
                </a:moveTo>
                <a:cubicBezTo>
                  <a:pt x="83916" y="109823"/>
                  <a:pt x="83166" y="108600"/>
                  <a:pt x="82500" y="108544"/>
                </a:cubicBezTo>
                <a:cubicBezTo>
                  <a:pt x="80833" y="108433"/>
                  <a:pt x="80166" y="110046"/>
                  <a:pt x="80125" y="112159"/>
                </a:cubicBezTo>
                <a:cubicBezTo>
                  <a:pt x="81041" y="113827"/>
                  <a:pt x="82125" y="114772"/>
                  <a:pt x="83666" y="113772"/>
                </a:cubicBezTo>
                <a:cubicBezTo>
                  <a:pt x="84583" y="113104"/>
                  <a:pt x="84833" y="111825"/>
                  <a:pt x="84333" y="110713"/>
                </a:cubicBezTo>
                <a:close/>
                <a:moveTo>
                  <a:pt x="60875" y="116163"/>
                </a:moveTo>
                <a:cubicBezTo>
                  <a:pt x="60291" y="115996"/>
                  <a:pt x="60041" y="116274"/>
                  <a:pt x="59541" y="117775"/>
                </a:cubicBezTo>
                <a:cubicBezTo>
                  <a:pt x="60041" y="119221"/>
                  <a:pt x="60375" y="119499"/>
                  <a:pt x="61208" y="119221"/>
                </a:cubicBezTo>
                <a:cubicBezTo>
                  <a:pt x="61708" y="119054"/>
                  <a:pt x="61958" y="118609"/>
                  <a:pt x="61958" y="117942"/>
                </a:cubicBezTo>
                <a:cubicBezTo>
                  <a:pt x="61958" y="117164"/>
                  <a:pt x="61416" y="116329"/>
                  <a:pt x="60875" y="116163"/>
                </a:cubicBezTo>
                <a:close/>
                <a:moveTo>
                  <a:pt x="60791" y="110602"/>
                </a:moveTo>
                <a:cubicBezTo>
                  <a:pt x="60291" y="111269"/>
                  <a:pt x="59958" y="111936"/>
                  <a:pt x="60416" y="112826"/>
                </a:cubicBezTo>
                <a:cubicBezTo>
                  <a:pt x="60708" y="113382"/>
                  <a:pt x="61250" y="113549"/>
                  <a:pt x="61708" y="113215"/>
                </a:cubicBezTo>
                <a:cubicBezTo>
                  <a:pt x="62125" y="112882"/>
                  <a:pt x="62500" y="112437"/>
                  <a:pt x="62416" y="111658"/>
                </a:cubicBezTo>
                <a:cubicBezTo>
                  <a:pt x="62333" y="110936"/>
                  <a:pt x="62000" y="110658"/>
                  <a:pt x="60791" y="110602"/>
                </a:cubicBezTo>
                <a:close/>
                <a:moveTo>
                  <a:pt x="63458" y="79518"/>
                </a:moveTo>
                <a:cubicBezTo>
                  <a:pt x="62791" y="78906"/>
                  <a:pt x="62083" y="78795"/>
                  <a:pt x="61333" y="79573"/>
                </a:cubicBezTo>
                <a:cubicBezTo>
                  <a:pt x="60375" y="80518"/>
                  <a:pt x="60291" y="81186"/>
                  <a:pt x="61041" y="83688"/>
                </a:cubicBezTo>
                <a:cubicBezTo>
                  <a:pt x="62666" y="84189"/>
                  <a:pt x="63166" y="83966"/>
                  <a:pt x="63666" y="82576"/>
                </a:cubicBezTo>
                <a:cubicBezTo>
                  <a:pt x="64083" y="81464"/>
                  <a:pt x="64041" y="80074"/>
                  <a:pt x="63458" y="79518"/>
                </a:cubicBezTo>
                <a:close/>
                <a:moveTo>
                  <a:pt x="60750" y="107599"/>
                </a:moveTo>
                <a:cubicBezTo>
                  <a:pt x="61416" y="107265"/>
                  <a:pt x="61666" y="106209"/>
                  <a:pt x="61416" y="105152"/>
                </a:cubicBezTo>
                <a:cubicBezTo>
                  <a:pt x="61166" y="104318"/>
                  <a:pt x="60291" y="103762"/>
                  <a:pt x="59666" y="104040"/>
                </a:cubicBezTo>
                <a:cubicBezTo>
                  <a:pt x="59125" y="104374"/>
                  <a:pt x="58708" y="105875"/>
                  <a:pt x="59000" y="106765"/>
                </a:cubicBezTo>
                <a:cubicBezTo>
                  <a:pt x="59208" y="107488"/>
                  <a:pt x="60083" y="107933"/>
                  <a:pt x="60750" y="107599"/>
                </a:cubicBezTo>
                <a:close/>
                <a:moveTo>
                  <a:pt x="60375" y="57886"/>
                </a:moveTo>
                <a:cubicBezTo>
                  <a:pt x="60833" y="56663"/>
                  <a:pt x="61250" y="55718"/>
                  <a:pt x="60458" y="54884"/>
                </a:cubicBezTo>
                <a:cubicBezTo>
                  <a:pt x="60166" y="54606"/>
                  <a:pt x="59583" y="54494"/>
                  <a:pt x="59250" y="54717"/>
                </a:cubicBezTo>
                <a:cubicBezTo>
                  <a:pt x="58291" y="55273"/>
                  <a:pt x="58416" y="56385"/>
                  <a:pt x="58750" y="57720"/>
                </a:cubicBezTo>
                <a:cubicBezTo>
                  <a:pt x="59291" y="57775"/>
                  <a:pt x="59875" y="57831"/>
                  <a:pt x="60375" y="57886"/>
                </a:cubicBezTo>
                <a:close/>
                <a:moveTo>
                  <a:pt x="56083" y="116886"/>
                </a:moveTo>
                <a:cubicBezTo>
                  <a:pt x="55958" y="117553"/>
                  <a:pt x="56083" y="118053"/>
                  <a:pt x="56583" y="118387"/>
                </a:cubicBezTo>
                <a:cubicBezTo>
                  <a:pt x="57166" y="118776"/>
                  <a:pt x="57708" y="118443"/>
                  <a:pt x="58250" y="117386"/>
                </a:cubicBezTo>
                <a:cubicBezTo>
                  <a:pt x="58083" y="116941"/>
                  <a:pt x="57916" y="116496"/>
                  <a:pt x="57708" y="115940"/>
                </a:cubicBezTo>
                <a:cubicBezTo>
                  <a:pt x="56458" y="115885"/>
                  <a:pt x="56250" y="115996"/>
                  <a:pt x="56083" y="116886"/>
                </a:cubicBezTo>
                <a:close/>
                <a:moveTo>
                  <a:pt x="61083" y="74068"/>
                </a:moveTo>
                <a:cubicBezTo>
                  <a:pt x="61500" y="72845"/>
                  <a:pt x="61083" y="71955"/>
                  <a:pt x="60166" y="71232"/>
                </a:cubicBezTo>
                <a:cubicBezTo>
                  <a:pt x="59750" y="71510"/>
                  <a:pt x="59208" y="71788"/>
                  <a:pt x="58666" y="72122"/>
                </a:cubicBezTo>
                <a:cubicBezTo>
                  <a:pt x="58708" y="73290"/>
                  <a:pt x="58333" y="74569"/>
                  <a:pt x="59458" y="74958"/>
                </a:cubicBezTo>
                <a:cubicBezTo>
                  <a:pt x="60083" y="75125"/>
                  <a:pt x="60791" y="75069"/>
                  <a:pt x="61083" y="74068"/>
                </a:cubicBezTo>
                <a:close/>
                <a:moveTo>
                  <a:pt x="71666" y="109323"/>
                </a:moveTo>
                <a:cubicBezTo>
                  <a:pt x="70791" y="109823"/>
                  <a:pt x="69791" y="110379"/>
                  <a:pt x="68916" y="110936"/>
                </a:cubicBezTo>
                <a:cubicBezTo>
                  <a:pt x="68291" y="114161"/>
                  <a:pt x="68625" y="115440"/>
                  <a:pt x="70208" y="116218"/>
                </a:cubicBezTo>
                <a:cubicBezTo>
                  <a:pt x="71625" y="116997"/>
                  <a:pt x="72958" y="116385"/>
                  <a:pt x="73458" y="114828"/>
                </a:cubicBezTo>
                <a:cubicBezTo>
                  <a:pt x="74250" y="112493"/>
                  <a:pt x="73875" y="111325"/>
                  <a:pt x="71666" y="109323"/>
                </a:cubicBezTo>
                <a:close/>
                <a:moveTo>
                  <a:pt x="71708" y="75125"/>
                </a:moveTo>
                <a:cubicBezTo>
                  <a:pt x="71458" y="74624"/>
                  <a:pt x="71125" y="73901"/>
                  <a:pt x="70875" y="73401"/>
                </a:cubicBezTo>
                <a:cubicBezTo>
                  <a:pt x="68625" y="72678"/>
                  <a:pt x="67750" y="73901"/>
                  <a:pt x="67250" y="75903"/>
                </a:cubicBezTo>
                <a:cubicBezTo>
                  <a:pt x="67416" y="77460"/>
                  <a:pt x="68166" y="78127"/>
                  <a:pt x="69208" y="78239"/>
                </a:cubicBezTo>
                <a:cubicBezTo>
                  <a:pt x="70541" y="78350"/>
                  <a:pt x="71083" y="77126"/>
                  <a:pt x="71708" y="75125"/>
                </a:cubicBezTo>
                <a:close/>
                <a:moveTo>
                  <a:pt x="71833" y="91918"/>
                </a:moveTo>
                <a:cubicBezTo>
                  <a:pt x="70541" y="91862"/>
                  <a:pt x="69458" y="93141"/>
                  <a:pt x="69166" y="94976"/>
                </a:cubicBezTo>
                <a:cubicBezTo>
                  <a:pt x="68916" y="96867"/>
                  <a:pt x="69291" y="98368"/>
                  <a:pt x="70583" y="99369"/>
                </a:cubicBezTo>
                <a:cubicBezTo>
                  <a:pt x="72125" y="100481"/>
                  <a:pt x="73041" y="99981"/>
                  <a:pt x="75125" y="96923"/>
                </a:cubicBezTo>
                <a:cubicBezTo>
                  <a:pt x="74333" y="93308"/>
                  <a:pt x="73458" y="91974"/>
                  <a:pt x="71833" y="91918"/>
                </a:cubicBezTo>
                <a:close/>
                <a:moveTo>
                  <a:pt x="69083" y="66061"/>
                </a:moveTo>
                <a:cubicBezTo>
                  <a:pt x="69875" y="65671"/>
                  <a:pt x="70041" y="64782"/>
                  <a:pt x="70000" y="63614"/>
                </a:cubicBezTo>
                <a:cubicBezTo>
                  <a:pt x="69333" y="62613"/>
                  <a:pt x="68583" y="62168"/>
                  <a:pt x="67750" y="62780"/>
                </a:cubicBezTo>
                <a:cubicBezTo>
                  <a:pt x="67041" y="63336"/>
                  <a:pt x="66916" y="64392"/>
                  <a:pt x="67083" y="65449"/>
                </a:cubicBezTo>
                <a:cubicBezTo>
                  <a:pt x="67625" y="66506"/>
                  <a:pt x="68291" y="66506"/>
                  <a:pt x="69083" y="66061"/>
                </a:cubicBezTo>
                <a:close/>
                <a:moveTo>
                  <a:pt x="69666" y="50324"/>
                </a:moveTo>
                <a:cubicBezTo>
                  <a:pt x="70041" y="49601"/>
                  <a:pt x="70041" y="48878"/>
                  <a:pt x="69583" y="48211"/>
                </a:cubicBezTo>
                <a:cubicBezTo>
                  <a:pt x="69083" y="47432"/>
                  <a:pt x="68500" y="47043"/>
                  <a:pt x="67750" y="47599"/>
                </a:cubicBezTo>
                <a:cubicBezTo>
                  <a:pt x="66791" y="48322"/>
                  <a:pt x="66458" y="49379"/>
                  <a:pt x="66916" y="50936"/>
                </a:cubicBezTo>
                <a:cubicBezTo>
                  <a:pt x="68500" y="51603"/>
                  <a:pt x="69166" y="51436"/>
                  <a:pt x="69666" y="50324"/>
                </a:cubicBezTo>
                <a:close/>
                <a:moveTo>
                  <a:pt x="65166" y="66950"/>
                </a:moveTo>
                <a:cubicBezTo>
                  <a:pt x="63583" y="68118"/>
                  <a:pt x="63000" y="69008"/>
                  <a:pt x="63458" y="70064"/>
                </a:cubicBezTo>
                <a:cubicBezTo>
                  <a:pt x="63791" y="70787"/>
                  <a:pt x="64499" y="71510"/>
                  <a:pt x="65166" y="71677"/>
                </a:cubicBezTo>
                <a:cubicBezTo>
                  <a:pt x="65958" y="71955"/>
                  <a:pt x="66333" y="70843"/>
                  <a:pt x="66583" y="70009"/>
                </a:cubicBezTo>
                <a:cubicBezTo>
                  <a:pt x="66916" y="68952"/>
                  <a:pt x="66333" y="67896"/>
                  <a:pt x="65166" y="66950"/>
                </a:cubicBezTo>
                <a:close/>
                <a:moveTo>
                  <a:pt x="46875" y="101760"/>
                </a:moveTo>
                <a:cubicBezTo>
                  <a:pt x="46416" y="102316"/>
                  <a:pt x="46125" y="102984"/>
                  <a:pt x="46458" y="103762"/>
                </a:cubicBezTo>
                <a:cubicBezTo>
                  <a:pt x="46708" y="104263"/>
                  <a:pt x="47083" y="104374"/>
                  <a:pt x="47416" y="104096"/>
                </a:cubicBezTo>
                <a:cubicBezTo>
                  <a:pt x="47708" y="103818"/>
                  <a:pt x="48083" y="103373"/>
                  <a:pt x="48083" y="103039"/>
                </a:cubicBezTo>
                <a:cubicBezTo>
                  <a:pt x="48041" y="102094"/>
                  <a:pt x="47541" y="101760"/>
                  <a:pt x="46875" y="101760"/>
                </a:cubicBezTo>
                <a:close/>
                <a:moveTo>
                  <a:pt x="56875" y="110213"/>
                </a:moveTo>
                <a:cubicBezTo>
                  <a:pt x="57333" y="109935"/>
                  <a:pt x="57583" y="108989"/>
                  <a:pt x="57375" y="108266"/>
                </a:cubicBezTo>
                <a:cubicBezTo>
                  <a:pt x="57125" y="107432"/>
                  <a:pt x="56458" y="107099"/>
                  <a:pt x="55833" y="107432"/>
                </a:cubicBezTo>
                <a:cubicBezTo>
                  <a:pt x="55250" y="107710"/>
                  <a:pt x="54958" y="108656"/>
                  <a:pt x="55208" y="109434"/>
                </a:cubicBezTo>
                <a:cubicBezTo>
                  <a:pt x="55458" y="110157"/>
                  <a:pt x="56291" y="110602"/>
                  <a:pt x="56875" y="110213"/>
                </a:cubicBezTo>
                <a:close/>
                <a:moveTo>
                  <a:pt x="50750" y="107599"/>
                </a:moveTo>
                <a:cubicBezTo>
                  <a:pt x="49958" y="106320"/>
                  <a:pt x="49708" y="106098"/>
                  <a:pt x="49250" y="106598"/>
                </a:cubicBezTo>
                <a:cubicBezTo>
                  <a:pt x="48750" y="107099"/>
                  <a:pt x="48875" y="107822"/>
                  <a:pt x="49750" y="109101"/>
                </a:cubicBezTo>
                <a:cubicBezTo>
                  <a:pt x="50250" y="108711"/>
                  <a:pt x="50791" y="108544"/>
                  <a:pt x="50750" y="107599"/>
                </a:cubicBezTo>
                <a:close/>
                <a:moveTo>
                  <a:pt x="47000" y="111436"/>
                </a:moveTo>
                <a:cubicBezTo>
                  <a:pt x="46791" y="111603"/>
                  <a:pt x="46666" y="111992"/>
                  <a:pt x="46375" y="112548"/>
                </a:cubicBezTo>
                <a:cubicBezTo>
                  <a:pt x="46833" y="112771"/>
                  <a:pt x="47125" y="113104"/>
                  <a:pt x="47375" y="113049"/>
                </a:cubicBezTo>
                <a:cubicBezTo>
                  <a:pt x="47791" y="112937"/>
                  <a:pt x="47958" y="112437"/>
                  <a:pt x="47791" y="111881"/>
                </a:cubicBezTo>
                <a:cubicBezTo>
                  <a:pt x="47625" y="111380"/>
                  <a:pt x="47375" y="111158"/>
                  <a:pt x="47000" y="111436"/>
                </a:cubicBezTo>
                <a:close/>
                <a:moveTo>
                  <a:pt x="46416" y="115050"/>
                </a:moveTo>
                <a:cubicBezTo>
                  <a:pt x="46125" y="115329"/>
                  <a:pt x="45791" y="115607"/>
                  <a:pt x="45541" y="115829"/>
                </a:cubicBezTo>
                <a:cubicBezTo>
                  <a:pt x="45666" y="116663"/>
                  <a:pt x="45708" y="117330"/>
                  <a:pt x="46333" y="117386"/>
                </a:cubicBezTo>
                <a:cubicBezTo>
                  <a:pt x="46583" y="117386"/>
                  <a:pt x="46916" y="117108"/>
                  <a:pt x="47000" y="116886"/>
                </a:cubicBezTo>
                <a:cubicBezTo>
                  <a:pt x="47333" y="116107"/>
                  <a:pt x="46958" y="115607"/>
                  <a:pt x="46416" y="115050"/>
                </a:cubicBezTo>
                <a:close/>
                <a:moveTo>
                  <a:pt x="49208" y="116107"/>
                </a:moveTo>
                <a:cubicBezTo>
                  <a:pt x="48875" y="117164"/>
                  <a:pt x="48958" y="117942"/>
                  <a:pt x="49458" y="117942"/>
                </a:cubicBezTo>
                <a:cubicBezTo>
                  <a:pt x="49708" y="117998"/>
                  <a:pt x="50125" y="117608"/>
                  <a:pt x="50250" y="117275"/>
                </a:cubicBezTo>
                <a:cubicBezTo>
                  <a:pt x="50458" y="116774"/>
                  <a:pt x="50083" y="116385"/>
                  <a:pt x="49208" y="116107"/>
                </a:cubicBezTo>
                <a:close/>
                <a:moveTo>
                  <a:pt x="50666" y="71844"/>
                </a:moveTo>
                <a:cubicBezTo>
                  <a:pt x="50750" y="70954"/>
                  <a:pt x="50291" y="70342"/>
                  <a:pt x="49666" y="70287"/>
                </a:cubicBezTo>
                <a:cubicBezTo>
                  <a:pt x="49166" y="70231"/>
                  <a:pt x="48375" y="70342"/>
                  <a:pt x="48125" y="70787"/>
                </a:cubicBezTo>
                <a:cubicBezTo>
                  <a:pt x="47458" y="71955"/>
                  <a:pt x="47916" y="73012"/>
                  <a:pt x="48708" y="73846"/>
                </a:cubicBezTo>
                <a:cubicBezTo>
                  <a:pt x="49750" y="73790"/>
                  <a:pt x="50541" y="73345"/>
                  <a:pt x="50666" y="71844"/>
                </a:cubicBezTo>
                <a:close/>
                <a:moveTo>
                  <a:pt x="53833" y="115384"/>
                </a:moveTo>
                <a:cubicBezTo>
                  <a:pt x="53291" y="116830"/>
                  <a:pt x="53333" y="117386"/>
                  <a:pt x="53916" y="117664"/>
                </a:cubicBezTo>
                <a:cubicBezTo>
                  <a:pt x="54375" y="117886"/>
                  <a:pt x="54708" y="117608"/>
                  <a:pt x="54916" y="117108"/>
                </a:cubicBezTo>
                <a:cubicBezTo>
                  <a:pt x="55166" y="116385"/>
                  <a:pt x="54750" y="115718"/>
                  <a:pt x="53833" y="115384"/>
                </a:cubicBezTo>
                <a:close/>
                <a:moveTo>
                  <a:pt x="53833" y="103317"/>
                </a:moveTo>
                <a:cubicBezTo>
                  <a:pt x="53416" y="103484"/>
                  <a:pt x="53083" y="104151"/>
                  <a:pt x="53166" y="104708"/>
                </a:cubicBezTo>
                <a:cubicBezTo>
                  <a:pt x="53291" y="105375"/>
                  <a:pt x="53916" y="105820"/>
                  <a:pt x="54416" y="105597"/>
                </a:cubicBezTo>
                <a:cubicBezTo>
                  <a:pt x="54833" y="105430"/>
                  <a:pt x="55125" y="104596"/>
                  <a:pt x="54958" y="104040"/>
                </a:cubicBezTo>
                <a:cubicBezTo>
                  <a:pt x="54791" y="103484"/>
                  <a:pt x="54250" y="103151"/>
                  <a:pt x="53833" y="103317"/>
                </a:cubicBezTo>
                <a:close/>
                <a:moveTo>
                  <a:pt x="50000" y="111936"/>
                </a:moveTo>
                <a:cubicBezTo>
                  <a:pt x="49708" y="112548"/>
                  <a:pt x="49541" y="113049"/>
                  <a:pt x="49333" y="113549"/>
                </a:cubicBezTo>
                <a:cubicBezTo>
                  <a:pt x="50375" y="114717"/>
                  <a:pt x="50583" y="114661"/>
                  <a:pt x="51041" y="113160"/>
                </a:cubicBezTo>
                <a:cubicBezTo>
                  <a:pt x="50708" y="112771"/>
                  <a:pt x="50416" y="112437"/>
                  <a:pt x="50000" y="111936"/>
                </a:cubicBezTo>
                <a:close/>
                <a:moveTo>
                  <a:pt x="51166" y="119555"/>
                </a:moveTo>
                <a:cubicBezTo>
                  <a:pt x="51000" y="119610"/>
                  <a:pt x="50875" y="119777"/>
                  <a:pt x="50791" y="120000"/>
                </a:cubicBezTo>
                <a:cubicBezTo>
                  <a:pt x="52333" y="120000"/>
                  <a:pt x="52333" y="120000"/>
                  <a:pt x="52333" y="120000"/>
                </a:cubicBezTo>
                <a:cubicBezTo>
                  <a:pt x="52125" y="119499"/>
                  <a:pt x="51666" y="119277"/>
                  <a:pt x="51166" y="119555"/>
                </a:cubicBezTo>
                <a:close/>
                <a:moveTo>
                  <a:pt x="53916" y="111714"/>
                </a:moveTo>
                <a:cubicBezTo>
                  <a:pt x="54125" y="110880"/>
                  <a:pt x="53750" y="110268"/>
                  <a:pt x="53083" y="109935"/>
                </a:cubicBezTo>
                <a:cubicBezTo>
                  <a:pt x="52416" y="110324"/>
                  <a:pt x="51958" y="110880"/>
                  <a:pt x="52166" y="111825"/>
                </a:cubicBezTo>
                <a:cubicBezTo>
                  <a:pt x="52250" y="112215"/>
                  <a:pt x="52666" y="112548"/>
                  <a:pt x="52958" y="112659"/>
                </a:cubicBezTo>
                <a:cubicBezTo>
                  <a:pt x="53458" y="112826"/>
                  <a:pt x="53833" y="112270"/>
                  <a:pt x="53916" y="111714"/>
                </a:cubicBezTo>
                <a:close/>
                <a:moveTo>
                  <a:pt x="82583" y="103429"/>
                </a:moveTo>
                <a:cubicBezTo>
                  <a:pt x="83791" y="102984"/>
                  <a:pt x="85000" y="101037"/>
                  <a:pt x="84750" y="99647"/>
                </a:cubicBezTo>
                <a:cubicBezTo>
                  <a:pt x="84291" y="97423"/>
                  <a:pt x="83041" y="96645"/>
                  <a:pt x="81416" y="96756"/>
                </a:cubicBezTo>
                <a:cubicBezTo>
                  <a:pt x="79583" y="99036"/>
                  <a:pt x="79291" y="100148"/>
                  <a:pt x="80166" y="101983"/>
                </a:cubicBezTo>
                <a:cubicBezTo>
                  <a:pt x="80708" y="103206"/>
                  <a:pt x="81458" y="103873"/>
                  <a:pt x="82583" y="103429"/>
                </a:cubicBezTo>
                <a:close/>
                <a:moveTo>
                  <a:pt x="114666" y="109490"/>
                </a:moveTo>
                <a:cubicBezTo>
                  <a:pt x="113083" y="110379"/>
                  <a:pt x="113166" y="111881"/>
                  <a:pt x="113750" y="113772"/>
                </a:cubicBezTo>
                <a:cubicBezTo>
                  <a:pt x="114583" y="114105"/>
                  <a:pt x="115375" y="114494"/>
                  <a:pt x="116041" y="114772"/>
                </a:cubicBezTo>
                <a:cubicBezTo>
                  <a:pt x="117791" y="113438"/>
                  <a:pt x="117833" y="111770"/>
                  <a:pt x="117041" y="109990"/>
                </a:cubicBezTo>
                <a:cubicBezTo>
                  <a:pt x="116500" y="108767"/>
                  <a:pt x="115583" y="108989"/>
                  <a:pt x="114666" y="109490"/>
                </a:cubicBezTo>
                <a:close/>
                <a:moveTo>
                  <a:pt x="109791" y="77627"/>
                </a:moveTo>
                <a:cubicBezTo>
                  <a:pt x="109000" y="78127"/>
                  <a:pt x="108125" y="78628"/>
                  <a:pt x="107166" y="79184"/>
                </a:cubicBezTo>
                <a:cubicBezTo>
                  <a:pt x="106833" y="83299"/>
                  <a:pt x="107041" y="84022"/>
                  <a:pt x="108625" y="84633"/>
                </a:cubicBezTo>
                <a:cubicBezTo>
                  <a:pt x="109833" y="85134"/>
                  <a:pt x="110750" y="84745"/>
                  <a:pt x="111333" y="83243"/>
                </a:cubicBezTo>
                <a:cubicBezTo>
                  <a:pt x="112125" y="81353"/>
                  <a:pt x="111666" y="79629"/>
                  <a:pt x="109791" y="77627"/>
                </a:cubicBezTo>
                <a:close/>
                <a:moveTo>
                  <a:pt x="115666" y="102372"/>
                </a:moveTo>
                <a:cubicBezTo>
                  <a:pt x="116625" y="101872"/>
                  <a:pt x="117375" y="99814"/>
                  <a:pt x="117041" y="98480"/>
                </a:cubicBezTo>
                <a:cubicBezTo>
                  <a:pt x="116708" y="97145"/>
                  <a:pt x="115375" y="96422"/>
                  <a:pt x="114083" y="96923"/>
                </a:cubicBezTo>
                <a:cubicBezTo>
                  <a:pt x="112916" y="97367"/>
                  <a:pt x="112333" y="98980"/>
                  <a:pt x="112750" y="100704"/>
                </a:cubicBezTo>
                <a:cubicBezTo>
                  <a:pt x="113083" y="102150"/>
                  <a:pt x="114500" y="102928"/>
                  <a:pt x="115666" y="102372"/>
                </a:cubicBezTo>
                <a:close/>
                <a:moveTo>
                  <a:pt x="108833" y="88415"/>
                </a:moveTo>
                <a:cubicBezTo>
                  <a:pt x="107583" y="87525"/>
                  <a:pt x="106375" y="88748"/>
                  <a:pt x="105625" y="91696"/>
                </a:cubicBezTo>
                <a:cubicBezTo>
                  <a:pt x="108125" y="93531"/>
                  <a:pt x="109125" y="93475"/>
                  <a:pt x="109750" y="91696"/>
                </a:cubicBezTo>
                <a:cubicBezTo>
                  <a:pt x="110250" y="90194"/>
                  <a:pt x="109750" y="89138"/>
                  <a:pt x="108833" y="88415"/>
                </a:cubicBezTo>
                <a:close/>
                <a:moveTo>
                  <a:pt x="107375" y="113772"/>
                </a:moveTo>
                <a:cubicBezTo>
                  <a:pt x="106000" y="112604"/>
                  <a:pt x="105041" y="113772"/>
                  <a:pt x="104000" y="115440"/>
                </a:cubicBezTo>
                <a:cubicBezTo>
                  <a:pt x="104458" y="116441"/>
                  <a:pt x="104875" y="117497"/>
                  <a:pt x="105291" y="118387"/>
                </a:cubicBezTo>
                <a:cubicBezTo>
                  <a:pt x="106791" y="118109"/>
                  <a:pt x="108083" y="117998"/>
                  <a:pt x="108166" y="115940"/>
                </a:cubicBezTo>
                <a:cubicBezTo>
                  <a:pt x="108208" y="115217"/>
                  <a:pt x="107833" y="114105"/>
                  <a:pt x="107375" y="113772"/>
                </a:cubicBezTo>
                <a:close/>
                <a:moveTo>
                  <a:pt x="108583" y="103429"/>
                </a:moveTo>
                <a:cubicBezTo>
                  <a:pt x="107625" y="102706"/>
                  <a:pt x="106875" y="103818"/>
                  <a:pt x="106291" y="106543"/>
                </a:cubicBezTo>
                <a:cubicBezTo>
                  <a:pt x="108166" y="107877"/>
                  <a:pt x="109541" y="107655"/>
                  <a:pt x="109666" y="106098"/>
                </a:cubicBezTo>
                <a:cubicBezTo>
                  <a:pt x="109750" y="105208"/>
                  <a:pt x="109166" y="103873"/>
                  <a:pt x="108583" y="103429"/>
                </a:cubicBezTo>
                <a:close/>
                <a:moveTo>
                  <a:pt x="117916" y="50991"/>
                </a:moveTo>
                <a:cubicBezTo>
                  <a:pt x="117000" y="51380"/>
                  <a:pt x="116583" y="52548"/>
                  <a:pt x="116958" y="53660"/>
                </a:cubicBezTo>
                <a:cubicBezTo>
                  <a:pt x="117375" y="54995"/>
                  <a:pt x="118416" y="55718"/>
                  <a:pt x="119291" y="55273"/>
                </a:cubicBezTo>
                <a:cubicBezTo>
                  <a:pt x="119583" y="55106"/>
                  <a:pt x="119791" y="54884"/>
                  <a:pt x="120000" y="54550"/>
                </a:cubicBezTo>
                <a:cubicBezTo>
                  <a:pt x="120000" y="51380"/>
                  <a:pt x="120000" y="51380"/>
                  <a:pt x="120000" y="51380"/>
                </a:cubicBezTo>
                <a:cubicBezTo>
                  <a:pt x="119500" y="50824"/>
                  <a:pt x="118708" y="50602"/>
                  <a:pt x="117916" y="50991"/>
                </a:cubicBezTo>
                <a:close/>
                <a:moveTo>
                  <a:pt x="118541" y="33642"/>
                </a:moveTo>
                <a:cubicBezTo>
                  <a:pt x="117833" y="33975"/>
                  <a:pt x="117500" y="35310"/>
                  <a:pt x="117833" y="36311"/>
                </a:cubicBezTo>
                <a:cubicBezTo>
                  <a:pt x="118125" y="37145"/>
                  <a:pt x="119166" y="37757"/>
                  <a:pt x="119833" y="37423"/>
                </a:cubicBezTo>
                <a:cubicBezTo>
                  <a:pt x="119875" y="37367"/>
                  <a:pt x="119916" y="37312"/>
                  <a:pt x="120000" y="37256"/>
                </a:cubicBezTo>
                <a:cubicBezTo>
                  <a:pt x="120000" y="33753"/>
                  <a:pt x="120000" y="33753"/>
                  <a:pt x="120000" y="33753"/>
                </a:cubicBezTo>
                <a:cubicBezTo>
                  <a:pt x="119583" y="33419"/>
                  <a:pt x="119083" y="33364"/>
                  <a:pt x="118541" y="33642"/>
                </a:cubicBezTo>
                <a:close/>
                <a:moveTo>
                  <a:pt x="104333" y="49045"/>
                </a:moveTo>
                <a:cubicBezTo>
                  <a:pt x="104083" y="47988"/>
                  <a:pt x="103000" y="46987"/>
                  <a:pt x="102166" y="47265"/>
                </a:cubicBezTo>
                <a:cubicBezTo>
                  <a:pt x="100875" y="47655"/>
                  <a:pt x="100583" y="49045"/>
                  <a:pt x="100416" y="50824"/>
                </a:cubicBezTo>
                <a:cubicBezTo>
                  <a:pt x="101125" y="51380"/>
                  <a:pt x="101791" y="51992"/>
                  <a:pt x="102500" y="52548"/>
                </a:cubicBezTo>
                <a:cubicBezTo>
                  <a:pt x="104208" y="50936"/>
                  <a:pt x="104583" y="50157"/>
                  <a:pt x="104333" y="49045"/>
                </a:cubicBezTo>
                <a:close/>
                <a:moveTo>
                  <a:pt x="118916" y="77071"/>
                </a:moveTo>
                <a:cubicBezTo>
                  <a:pt x="119083" y="77683"/>
                  <a:pt x="119500" y="78294"/>
                  <a:pt x="120000" y="78795"/>
                </a:cubicBezTo>
                <a:cubicBezTo>
                  <a:pt x="120000" y="73568"/>
                  <a:pt x="120000" y="73568"/>
                  <a:pt x="120000" y="73568"/>
                </a:cubicBezTo>
                <a:cubicBezTo>
                  <a:pt x="119083" y="74457"/>
                  <a:pt x="118625" y="75848"/>
                  <a:pt x="118916" y="77071"/>
                </a:cubicBezTo>
                <a:close/>
                <a:moveTo>
                  <a:pt x="118208" y="84244"/>
                </a:moveTo>
                <a:cubicBezTo>
                  <a:pt x="117541" y="83577"/>
                  <a:pt x="116375" y="83132"/>
                  <a:pt x="115583" y="83354"/>
                </a:cubicBezTo>
                <a:cubicBezTo>
                  <a:pt x="114083" y="83799"/>
                  <a:pt x="114250" y="85634"/>
                  <a:pt x="114458" y="87803"/>
                </a:cubicBezTo>
                <a:cubicBezTo>
                  <a:pt x="115625" y="87914"/>
                  <a:pt x="116666" y="88025"/>
                  <a:pt x="117583" y="88137"/>
                </a:cubicBezTo>
                <a:cubicBezTo>
                  <a:pt x="118416" y="86802"/>
                  <a:pt x="119375" y="85523"/>
                  <a:pt x="118208" y="84244"/>
                </a:cubicBezTo>
                <a:close/>
                <a:moveTo>
                  <a:pt x="119125" y="95810"/>
                </a:moveTo>
                <a:cubicBezTo>
                  <a:pt x="119458" y="96255"/>
                  <a:pt x="119750" y="96589"/>
                  <a:pt x="120000" y="96867"/>
                </a:cubicBezTo>
                <a:cubicBezTo>
                  <a:pt x="120000" y="91751"/>
                  <a:pt x="120000" y="91751"/>
                  <a:pt x="120000" y="91751"/>
                </a:cubicBezTo>
                <a:cubicBezTo>
                  <a:pt x="119500" y="92307"/>
                  <a:pt x="119250" y="93531"/>
                  <a:pt x="119125" y="95810"/>
                </a:cubicBezTo>
                <a:close/>
                <a:moveTo>
                  <a:pt x="96708" y="81186"/>
                </a:moveTo>
                <a:cubicBezTo>
                  <a:pt x="96208" y="79573"/>
                  <a:pt x="94583" y="78739"/>
                  <a:pt x="93208" y="79351"/>
                </a:cubicBezTo>
                <a:cubicBezTo>
                  <a:pt x="91750" y="80074"/>
                  <a:pt x="91000" y="82075"/>
                  <a:pt x="91500" y="84133"/>
                </a:cubicBezTo>
                <a:cubicBezTo>
                  <a:pt x="91958" y="86024"/>
                  <a:pt x="93625" y="87136"/>
                  <a:pt x="95041" y="86468"/>
                </a:cubicBezTo>
                <a:cubicBezTo>
                  <a:pt x="96416" y="85746"/>
                  <a:pt x="97291" y="83076"/>
                  <a:pt x="96708" y="81186"/>
                </a:cubicBezTo>
                <a:close/>
                <a:moveTo>
                  <a:pt x="84416" y="119666"/>
                </a:moveTo>
                <a:cubicBezTo>
                  <a:pt x="84208" y="119721"/>
                  <a:pt x="83958" y="119888"/>
                  <a:pt x="83750" y="120000"/>
                </a:cubicBezTo>
                <a:cubicBezTo>
                  <a:pt x="86375" y="120000"/>
                  <a:pt x="86375" y="120000"/>
                  <a:pt x="86375" y="120000"/>
                </a:cubicBezTo>
                <a:cubicBezTo>
                  <a:pt x="85875" y="119499"/>
                  <a:pt x="85250" y="119332"/>
                  <a:pt x="84416" y="119666"/>
                </a:cubicBezTo>
                <a:close/>
                <a:moveTo>
                  <a:pt x="99916" y="78906"/>
                </a:moveTo>
                <a:cubicBezTo>
                  <a:pt x="99541" y="81130"/>
                  <a:pt x="99708" y="82743"/>
                  <a:pt x="101541" y="83632"/>
                </a:cubicBezTo>
                <a:cubicBezTo>
                  <a:pt x="104166" y="81742"/>
                  <a:pt x="104208" y="81241"/>
                  <a:pt x="102208" y="78183"/>
                </a:cubicBezTo>
                <a:cubicBezTo>
                  <a:pt x="101458" y="78405"/>
                  <a:pt x="100625" y="78683"/>
                  <a:pt x="99916" y="78906"/>
                </a:cubicBezTo>
                <a:close/>
                <a:moveTo>
                  <a:pt x="91166" y="100537"/>
                </a:moveTo>
                <a:cubicBezTo>
                  <a:pt x="88708" y="102817"/>
                  <a:pt x="88333" y="103707"/>
                  <a:pt x="89125" y="105208"/>
                </a:cubicBezTo>
                <a:cubicBezTo>
                  <a:pt x="90000" y="106932"/>
                  <a:pt x="91250" y="106598"/>
                  <a:pt x="93708" y="103929"/>
                </a:cubicBezTo>
                <a:cubicBezTo>
                  <a:pt x="93041" y="102316"/>
                  <a:pt x="92833" y="100426"/>
                  <a:pt x="91166" y="100537"/>
                </a:cubicBezTo>
                <a:close/>
                <a:moveTo>
                  <a:pt x="46500" y="108600"/>
                </a:moveTo>
                <a:cubicBezTo>
                  <a:pt x="46083" y="108155"/>
                  <a:pt x="45708" y="107488"/>
                  <a:pt x="45125" y="108155"/>
                </a:cubicBezTo>
                <a:cubicBezTo>
                  <a:pt x="44958" y="108322"/>
                  <a:pt x="44833" y="108989"/>
                  <a:pt x="44958" y="109212"/>
                </a:cubicBezTo>
                <a:cubicBezTo>
                  <a:pt x="45166" y="109601"/>
                  <a:pt x="45541" y="110046"/>
                  <a:pt x="45833" y="110046"/>
                </a:cubicBezTo>
                <a:cubicBezTo>
                  <a:pt x="46416" y="110101"/>
                  <a:pt x="46416" y="109323"/>
                  <a:pt x="46500" y="108600"/>
                </a:cubicBezTo>
                <a:close/>
                <a:moveTo>
                  <a:pt x="76791" y="55607"/>
                </a:moveTo>
                <a:cubicBezTo>
                  <a:pt x="75083" y="55495"/>
                  <a:pt x="74666" y="55773"/>
                  <a:pt x="74333" y="57164"/>
                </a:cubicBezTo>
                <a:cubicBezTo>
                  <a:pt x="73916" y="58721"/>
                  <a:pt x="74166" y="59332"/>
                  <a:pt x="75916" y="60722"/>
                </a:cubicBezTo>
                <a:cubicBezTo>
                  <a:pt x="78333" y="59443"/>
                  <a:pt x="78500" y="58331"/>
                  <a:pt x="76791" y="55607"/>
                </a:cubicBezTo>
                <a:close/>
                <a:moveTo>
                  <a:pt x="81250" y="79184"/>
                </a:moveTo>
                <a:cubicBezTo>
                  <a:pt x="81000" y="77516"/>
                  <a:pt x="79333" y="75959"/>
                  <a:pt x="78166" y="76292"/>
                </a:cubicBezTo>
                <a:cubicBezTo>
                  <a:pt x="76541" y="76682"/>
                  <a:pt x="75666" y="79017"/>
                  <a:pt x="76166" y="81575"/>
                </a:cubicBezTo>
                <a:cubicBezTo>
                  <a:pt x="76583" y="83632"/>
                  <a:pt x="77541" y="84355"/>
                  <a:pt x="79083" y="83744"/>
                </a:cubicBezTo>
                <a:cubicBezTo>
                  <a:pt x="80500" y="83132"/>
                  <a:pt x="81541" y="81019"/>
                  <a:pt x="81250" y="79184"/>
                </a:cubicBezTo>
                <a:close/>
                <a:moveTo>
                  <a:pt x="85250" y="86524"/>
                </a:moveTo>
                <a:cubicBezTo>
                  <a:pt x="84250" y="86969"/>
                  <a:pt x="83583" y="88637"/>
                  <a:pt x="83833" y="90027"/>
                </a:cubicBezTo>
                <a:cubicBezTo>
                  <a:pt x="84041" y="91417"/>
                  <a:pt x="85250" y="92641"/>
                  <a:pt x="86208" y="92363"/>
                </a:cubicBezTo>
                <a:cubicBezTo>
                  <a:pt x="87416" y="92085"/>
                  <a:pt x="88375" y="90083"/>
                  <a:pt x="88041" y="88526"/>
                </a:cubicBezTo>
                <a:cubicBezTo>
                  <a:pt x="87750" y="87025"/>
                  <a:pt x="86333" y="86024"/>
                  <a:pt x="85250" y="86524"/>
                </a:cubicBezTo>
                <a:close/>
                <a:moveTo>
                  <a:pt x="101166" y="100370"/>
                </a:moveTo>
                <a:cubicBezTo>
                  <a:pt x="100500" y="101260"/>
                  <a:pt x="99791" y="102261"/>
                  <a:pt x="98833" y="103540"/>
                </a:cubicBezTo>
                <a:cubicBezTo>
                  <a:pt x="99958" y="104485"/>
                  <a:pt x="100833" y="105208"/>
                  <a:pt x="101666" y="105875"/>
                </a:cubicBezTo>
                <a:cubicBezTo>
                  <a:pt x="103875" y="102594"/>
                  <a:pt x="103833" y="102038"/>
                  <a:pt x="101166" y="100370"/>
                </a:cubicBezTo>
                <a:close/>
                <a:moveTo>
                  <a:pt x="98458" y="110602"/>
                </a:moveTo>
                <a:cubicBezTo>
                  <a:pt x="97541" y="110991"/>
                  <a:pt x="97083" y="111881"/>
                  <a:pt x="97541" y="112993"/>
                </a:cubicBezTo>
                <a:cubicBezTo>
                  <a:pt x="97833" y="113772"/>
                  <a:pt x="98541" y="114216"/>
                  <a:pt x="99500" y="115217"/>
                </a:cubicBezTo>
                <a:cubicBezTo>
                  <a:pt x="100000" y="113772"/>
                  <a:pt x="100583" y="112826"/>
                  <a:pt x="100500" y="112048"/>
                </a:cubicBezTo>
                <a:cubicBezTo>
                  <a:pt x="100333" y="110769"/>
                  <a:pt x="99500" y="110157"/>
                  <a:pt x="98458" y="110602"/>
                </a:cubicBezTo>
                <a:close/>
                <a:moveTo>
                  <a:pt x="92416" y="114328"/>
                </a:moveTo>
                <a:cubicBezTo>
                  <a:pt x="91500" y="115662"/>
                  <a:pt x="90208" y="116774"/>
                  <a:pt x="91333" y="118609"/>
                </a:cubicBezTo>
                <a:cubicBezTo>
                  <a:pt x="91708" y="119221"/>
                  <a:pt x="92875" y="119666"/>
                  <a:pt x="93291" y="119332"/>
                </a:cubicBezTo>
                <a:cubicBezTo>
                  <a:pt x="94041" y="118776"/>
                  <a:pt x="94875" y="117608"/>
                  <a:pt x="94958" y="116607"/>
                </a:cubicBezTo>
                <a:cubicBezTo>
                  <a:pt x="95083" y="114717"/>
                  <a:pt x="93708" y="114661"/>
                  <a:pt x="92416" y="114328"/>
                </a:cubicBezTo>
                <a:close/>
                <a:moveTo>
                  <a:pt x="74208" y="65393"/>
                </a:moveTo>
                <a:cubicBezTo>
                  <a:pt x="73291" y="65060"/>
                  <a:pt x="72250" y="65894"/>
                  <a:pt x="72000" y="67173"/>
                </a:cubicBezTo>
                <a:cubicBezTo>
                  <a:pt x="71750" y="68285"/>
                  <a:pt x="72291" y="69286"/>
                  <a:pt x="73250" y="69620"/>
                </a:cubicBezTo>
                <a:cubicBezTo>
                  <a:pt x="74375" y="70009"/>
                  <a:pt x="75166" y="69508"/>
                  <a:pt x="75333" y="68285"/>
                </a:cubicBezTo>
                <a:cubicBezTo>
                  <a:pt x="75541" y="67006"/>
                  <a:pt x="75000" y="65671"/>
                  <a:pt x="74208" y="65393"/>
                </a:cubicBezTo>
                <a:close/>
                <a:moveTo>
                  <a:pt x="98958" y="96478"/>
                </a:moveTo>
                <a:cubicBezTo>
                  <a:pt x="99625" y="96255"/>
                  <a:pt x="100291" y="95032"/>
                  <a:pt x="100541" y="94087"/>
                </a:cubicBezTo>
                <a:cubicBezTo>
                  <a:pt x="100958" y="92418"/>
                  <a:pt x="100000" y="91251"/>
                  <a:pt x="99000" y="90806"/>
                </a:cubicBezTo>
                <a:cubicBezTo>
                  <a:pt x="97500" y="90139"/>
                  <a:pt x="96416" y="91195"/>
                  <a:pt x="95708" y="93308"/>
                </a:cubicBezTo>
                <a:cubicBezTo>
                  <a:pt x="96333" y="95477"/>
                  <a:pt x="97208" y="97089"/>
                  <a:pt x="98958" y="96478"/>
                </a:cubicBezTo>
                <a:close/>
                <a:moveTo>
                  <a:pt x="39958" y="115384"/>
                </a:moveTo>
                <a:cubicBezTo>
                  <a:pt x="39416" y="115162"/>
                  <a:pt x="39041" y="115495"/>
                  <a:pt x="38750" y="116107"/>
                </a:cubicBezTo>
                <a:cubicBezTo>
                  <a:pt x="38500" y="116719"/>
                  <a:pt x="38666" y="117219"/>
                  <a:pt x="39000" y="117775"/>
                </a:cubicBezTo>
                <a:cubicBezTo>
                  <a:pt x="39625" y="117998"/>
                  <a:pt x="40125" y="117831"/>
                  <a:pt x="40375" y="117108"/>
                </a:cubicBezTo>
                <a:cubicBezTo>
                  <a:pt x="40583" y="116441"/>
                  <a:pt x="40333" y="115829"/>
                  <a:pt x="39958" y="115384"/>
                </a:cubicBezTo>
                <a:close/>
                <a:moveTo>
                  <a:pt x="18250" y="12233"/>
                </a:moveTo>
                <a:cubicBezTo>
                  <a:pt x="18916" y="12289"/>
                  <a:pt x="18916" y="11455"/>
                  <a:pt x="19000" y="10620"/>
                </a:cubicBezTo>
                <a:cubicBezTo>
                  <a:pt x="18500" y="10064"/>
                  <a:pt x="18083" y="9341"/>
                  <a:pt x="17458" y="10064"/>
                </a:cubicBezTo>
                <a:cubicBezTo>
                  <a:pt x="17250" y="10287"/>
                  <a:pt x="17125" y="11065"/>
                  <a:pt x="17250" y="11288"/>
                </a:cubicBezTo>
                <a:cubicBezTo>
                  <a:pt x="17458" y="11733"/>
                  <a:pt x="17916" y="12233"/>
                  <a:pt x="18250" y="12233"/>
                </a:cubicBezTo>
                <a:close/>
                <a:moveTo>
                  <a:pt x="13791" y="3113"/>
                </a:moveTo>
                <a:cubicBezTo>
                  <a:pt x="14125" y="2780"/>
                  <a:pt x="14458" y="2391"/>
                  <a:pt x="14916" y="1890"/>
                </a:cubicBezTo>
                <a:cubicBezTo>
                  <a:pt x="14750" y="1278"/>
                  <a:pt x="14666" y="556"/>
                  <a:pt x="14416" y="0"/>
                </a:cubicBezTo>
                <a:cubicBezTo>
                  <a:pt x="12041" y="0"/>
                  <a:pt x="12041" y="0"/>
                  <a:pt x="12041" y="0"/>
                </a:cubicBezTo>
                <a:cubicBezTo>
                  <a:pt x="11791" y="611"/>
                  <a:pt x="11875" y="1445"/>
                  <a:pt x="12250" y="2168"/>
                </a:cubicBezTo>
                <a:cubicBezTo>
                  <a:pt x="12666" y="2835"/>
                  <a:pt x="13166" y="3225"/>
                  <a:pt x="13791" y="3113"/>
                </a:cubicBezTo>
                <a:close/>
                <a:moveTo>
                  <a:pt x="9166" y="8118"/>
                </a:moveTo>
                <a:cubicBezTo>
                  <a:pt x="9750" y="8063"/>
                  <a:pt x="10166" y="7729"/>
                  <a:pt x="10375" y="6895"/>
                </a:cubicBezTo>
                <a:cubicBezTo>
                  <a:pt x="10583" y="5783"/>
                  <a:pt x="10416" y="5338"/>
                  <a:pt x="9208" y="4337"/>
                </a:cubicBezTo>
                <a:cubicBezTo>
                  <a:pt x="8124" y="5004"/>
                  <a:pt x="7916" y="5393"/>
                  <a:pt x="8041" y="6506"/>
                </a:cubicBezTo>
                <a:cubicBezTo>
                  <a:pt x="8166" y="7395"/>
                  <a:pt x="8666" y="8118"/>
                  <a:pt x="9166" y="8118"/>
                </a:cubicBezTo>
                <a:close/>
                <a:moveTo>
                  <a:pt x="15625" y="19851"/>
                </a:moveTo>
                <a:cubicBezTo>
                  <a:pt x="15083" y="20074"/>
                  <a:pt x="14708" y="21130"/>
                  <a:pt x="14875" y="21797"/>
                </a:cubicBezTo>
                <a:cubicBezTo>
                  <a:pt x="15083" y="22576"/>
                  <a:pt x="16000" y="23021"/>
                  <a:pt x="16625" y="22687"/>
                </a:cubicBezTo>
                <a:cubicBezTo>
                  <a:pt x="17208" y="22409"/>
                  <a:pt x="17291" y="21853"/>
                  <a:pt x="17000" y="20852"/>
                </a:cubicBezTo>
                <a:cubicBezTo>
                  <a:pt x="16708" y="19907"/>
                  <a:pt x="16249" y="19573"/>
                  <a:pt x="15625" y="19851"/>
                </a:cubicBezTo>
                <a:close/>
                <a:moveTo>
                  <a:pt x="6916" y="15903"/>
                </a:moveTo>
                <a:cubicBezTo>
                  <a:pt x="8416" y="14958"/>
                  <a:pt x="8500" y="13790"/>
                  <a:pt x="8166" y="12344"/>
                </a:cubicBezTo>
                <a:cubicBezTo>
                  <a:pt x="7583" y="11566"/>
                  <a:pt x="6916" y="11621"/>
                  <a:pt x="6291" y="12177"/>
                </a:cubicBezTo>
                <a:cubicBezTo>
                  <a:pt x="5458" y="12845"/>
                  <a:pt x="5583" y="13846"/>
                  <a:pt x="5875" y="15347"/>
                </a:cubicBezTo>
                <a:cubicBezTo>
                  <a:pt x="6125" y="15514"/>
                  <a:pt x="6625" y="15736"/>
                  <a:pt x="6916" y="15903"/>
                </a:cubicBezTo>
                <a:close/>
                <a:moveTo>
                  <a:pt x="14500" y="5560"/>
                </a:moveTo>
                <a:cubicBezTo>
                  <a:pt x="14375" y="6895"/>
                  <a:pt x="15125" y="7451"/>
                  <a:pt x="15916" y="8007"/>
                </a:cubicBezTo>
                <a:cubicBezTo>
                  <a:pt x="16666" y="7451"/>
                  <a:pt x="17208" y="6895"/>
                  <a:pt x="16916" y="5783"/>
                </a:cubicBezTo>
                <a:cubicBezTo>
                  <a:pt x="16750" y="5115"/>
                  <a:pt x="16374" y="4504"/>
                  <a:pt x="15708" y="4615"/>
                </a:cubicBezTo>
                <a:cubicBezTo>
                  <a:pt x="15208" y="4726"/>
                  <a:pt x="14625" y="4726"/>
                  <a:pt x="14500" y="5560"/>
                </a:cubicBezTo>
                <a:close/>
                <a:moveTo>
                  <a:pt x="10416" y="15347"/>
                </a:moveTo>
                <a:cubicBezTo>
                  <a:pt x="10583" y="16126"/>
                  <a:pt x="11250" y="16404"/>
                  <a:pt x="12250" y="16292"/>
                </a:cubicBezTo>
                <a:cubicBezTo>
                  <a:pt x="12750" y="14735"/>
                  <a:pt x="12833" y="13846"/>
                  <a:pt x="12208" y="13512"/>
                </a:cubicBezTo>
                <a:cubicBezTo>
                  <a:pt x="11791" y="13290"/>
                  <a:pt x="11166" y="13345"/>
                  <a:pt x="10708" y="13568"/>
                </a:cubicBezTo>
                <a:cubicBezTo>
                  <a:pt x="10166" y="13901"/>
                  <a:pt x="10291" y="14735"/>
                  <a:pt x="10416" y="15347"/>
                </a:cubicBezTo>
                <a:close/>
                <a:moveTo>
                  <a:pt x="2500" y="84467"/>
                </a:moveTo>
                <a:cubicBezTo>
                  <a:pt x="1750" y="84856"/>
                  <a:pt x="1000" y="85245"/>
                  <a:pt x="0" y="85801"/>
                </a:cubicBezTo>
                <a:cubicBezTo>
                  <a:pt x="0" y="85912"/>
                  <a:pt x="0" y="85912"/>
                  <a:pt x="0" y="85912"/>
                </a:cubicBezTo>
                <a:cubicBezTo>
                  <a:pt x="583" y="87080"/>
                  <a:pt x="1041" y="87970"/>
                  <a:pt x="1458" y="88804"/>
                </a:cubicBezTo>
                <a:cubicBezTo>
                  <a:pt x="3958" y="87358"/>
                  <a:pt x="4083" y="86913"/>
                  <a:pt x="2500" y="84467"/>
                </a:cubicBezTo>
                <a:close/>
                <a:moveTo>
                  <a:pt x="3875" y="68007"/>
                </a:moveTo>
                <a:cubicBezTo>
                  <a:pt x="3916" y="66617"/>
                  <a:pt x="2875" y="65227"/>
                  <a:pt x="1708" y="65115"/>
                </a:cubicBezTo>
                <a:cubicBezTo>
                  <a:pt x="1041" y="65060"/>
                  <a:pt x="416" y="65338"/>
                  <a:pt x="0" y="65838"/>
                </a:cubicBezTo>
                <a:cubicBezTo>
                  <a:pt x="0" y="70509"/>
                  <a:pt x="0" y="70509"/>
                  <a:pt x="0" y="70509"/>
                </a:cubicBezTo>
                <a:cubicBezTo>
                  <a:pt x="333" y="70954"/>
                  <a:pt x="791" y="71232"/>
                  <a:pt x="1291" y="71232"/>
                </a:cubicBezTo>
                <a:cubicBezTo>
                  <a:pt x="2500" y="71343"/>
                  <a:pt x="3833" y="69731"/>
                  <a:pt x="3875" y="68007"/>
                </a:cubicBezTo>
                <a:close/>
                <a:moveTo>
                  <a:pt x="3833" y="56496"/>
                </a:moveTo>
                <a:cubicBezTo>
                  <a:pt x="4000" y="54661"/>
                  <a:pt x="2833" y="52993"/>
                  <a:pt x="1125" y="52715"/>
                </a:cubicBezTo>
                <a:cubicBezTo>
                  <a:pt x="750" y="52659"/>
                  <a:pt x="375" y="52771"/>
                  <a:pt x="0" y="52993"/>
                </a:cubicBezTo>
                <a:cubicBezTo>
                  <a:pt x="0" y="59332"/>
                  <a:pt x="0" y="59332"/>
                  <a:pt x="0" y="59332"/>
                </a:cubicBezTo>
                <a:cubicBezTo>
                  <a:pt x="375" y="59666"/>
                  <a:pt x="750" y="59888"/>
                  <a:pt x="1125" y="59888"/>
                </a:cubicBezTo>
                <a:cubicBezTo>
                  <a:pt x="2333" y="60055"/>
                  <a:pt x="3666" y="58387"/>
                  <a:pt x="3833" y="56496"/>
                </a:cubicBezTo>
                <a:close/>
                <a:moveTo>
                  <a:pt x="3208" y="76292"/>
                </a:moveTo>
                <a:cubicBezTo>
                  <a:pt x="2250" y="75125"/>
                  <a:pt x="1166" y="75458"/>
                  <a:pt x="83" y="76737"/>
                </a:cubicBezTo>
                <a:cubicBezTo>
                  <a:pt x="41" y="78628"/>
                  <a:pt x="291" y="80240"/>
                  <a:pt x="1791" y="80574"/>
                </a:cubicBezTo>
                <a:cubicBezTo>
                  <a:pt x="2333" y="80685"/>
                  <a:pt x="3125" y="80074"/>
                  <a:pt x="3541" y="79462"/>
                </a:cubicBezTo>
                <a:cubicBezTo>
                  <a:pt x="4291" y="78405"/>
                  <a:pt x="3833" y="77071"/>
                  <a:pt x="3208" y="76292"/>
                </a:cubicBezTo>
                <a:close/>
                <a:moveTo>
                  <a:pt x="875" y="97089"/>
                </a:moveTo>
                <a:cubicBezTo>
                  <a:pt x="958" y="98035"/>
                  <a:pt x="1041" y="99036"/>
                  <a:pt x="1125" y="99870"/>
                </a:cubicBezTo>
                <a:cubicBezTo>
                  <a:pt x="2333" y="100370"/>
                  <a:pt x="3333" y="100815"/>
                  <a:pt x="3916" y="99314"/>
                </a:cubicBezTo>
                <a:cubicBezTo>
                  <a:pt x="4125" y="98758"/>
                  <a:pt x="4083" y="97757"/>
                  <a:pt x="3833" y="97312"/>
                </a:cubicBezTo>
                <a:cubicBezTo>
                  <a:pt x="3083" y="95866"/>
                  <a:pt x="2083" y="96311"/>
                  <a:pt x="875" y="97089"/>
                </a:cubicBezTo>
                <a:close/>
                <a:moveTo>
                  <a:pt x="10458" y="62001"/>
                </a:moveTo>
                <a:cubicBezTo>
                  <a:pt x="11500" y="61779"/>
                  <a:pt x="12208" y="60611"/>
                  <a:pt x="12166" y="59277"/>
                </a:cubicBezTo>
                <a:cubicBezTo>
                  <a:pt x="12125" y="57942"/>
                  <a:pt x="11833" y="56663"/>
                  <a:pt x="10750" y="56163"/>
                </a:cubicBezTo>
                <a:cubicBezTo>
                  <a:pt x="9708" y="55662"/>
                  <a:pt x="9041" y="56329"/>
                  <a:pt x="7875" y="59110"/>
                </a:cubicBezTo>
                <a:cubicBezTo>
                  <a:pt x="8333" y="60889"/>
                  <a:pt x="8916" y="62279"/>
                  <a:pt x="10458" y="62001"/>
                </a:cubicBezTo>
                <a:close/>
                <a:moveTo>
                  <a:pt x="19666" y="65838"/>
                </a:moveTo>
                <a:cubicBezTo>
                  <a:pt x="19916" y="64504"/>
                  <a:pt x="19583" y="63558"/>
                  <a:pt x="18666" y="62891"/>
                </a:cubicBezTo>
                <a:cubicBezTo>
                  <a:pt x="17666" y="62224"/>
                  <a:pt x="16041" y="62724"/>
                  <a:pt x="15333" y="63892"/>
                </a:cubicBezTo>
                <a:cubicBezTo>
                  <a:pt x="14583" y="65115"/>
                  <a:pt x="14750" y="65949"/>
                  <a:pt x="16291" y="68507"/>
                </a:cubicBezTo>
                <a:cubicBezTo>
                  <a:pt x="18625" y="68619"/>
                  <a:pt x="19291" y="68063"/>
                  <a:pt x="19666" y="65838"/>
                </a:cubicBezTo>
                <a:close/>
                <a:moveTo>
                  <a:pt x="16291" y="17238"/>
                </a:moveTo>
                <a:cubicBezTo>
                  <a:pt x="16875" y="16348"/>
                  <a:pt x="16791" y="15458"/>
                  <a:pt x="16291" y="14569"/>
                </a:cubicBezTo>
                <a:cubicBezTo>
                  <a:pt x="14958" y="14735"/>
                  <a:pt x="14583" y="15069"/>
                  <a:pt x="14666" y="15959"/>
                </a:cubicBezTo>
                <a:cubicBezTo>
                  <a:pt x="14750" y="16904"/>
                  <a:pt x="15208" y="17293"/>
                  <a:pt x="16291" y="17238"/>
                </a:cubicBezTo>
                <a:close/>
                <a:moveTo>
                  <a:pt x="15750" y="29527"/>
                </a:moveTo>
                <a:cubicBezTo>
                  <a:pt x="16291" y="29694"/>
                  <a:pt x="16750" y="29582"/>
                  <a:pt x="17000" y="28860"/>
                </a:cubicBezTo>
                <a:cubicBezTo>
                  <a:pt x="17333" y="27859"/>
                  <a:pt x="17166" y="27080"/>
                  <a:pt x="16416" y="26468"/>
                </a:cubicBezTo>
                <a:cubicBezTo>
                  <a:pt x="15291" y="27025"/>
                  <a:pt x="14958" y="27469"/>
                  <a:pt x="15000" y="28415"/>
                </a:cubicBezTo>
                <a:cubicBezTo>
                  <a:pt x="15041" y="29026"/>
                  <a:pt x="15291" y="29416"/>
                  <a:pt x="15750" y="29527"/>
                </a:cubicBezTo>
                <a:close/>
                <a:moveTo>
                  <a:pt x="18833" y="20463"/>
                </a:moveTo>
                <a:cubicBezTo>
                  <a:pt x="19083" y="20463"/>
                  <a:pt x="19458" y="20185"/>
                  <a:pt x="19583" y="19907"/>
                </a:cubicBezTo>
                <a:cubicBezTo>
                  <a:pt x="19916" y="19017"/>
                  <a:pt x="19500" y="18461"/>
                  <a:pt x="18875" y="17849"/>
                </a:cubicBezTo>
                <a:cubicBezTo>
                  <a:pt x="18541" y="18183"/>
                  <a:pt x="18208" y="18461"/>
                  <a:pt x="17916" y="18739"/>
                </a:cubicBezTo>
                <a:cubicBezTo>
                  <a:pt x="18041" y="19684"/>
                  <a:pt x="18125" y="20463"/>
                  <a:pt x="18833" y="20463"/>
                </a:cubicBezTo>
                <a:close/>
                <a:moveTo>
                  <a:pt x="4791" y="105708"/>
                </a:moveTo>
                <a:cubicBezTo>
                  <a:pt x="4916" y="104263"/>
                  <a:pt x="4333" y="103651"/>
                  <a:pt x="2916" y="103484"/>
                </a:cubicBezTo>
                <a:cubicBezTo>
                  <a:pt x="1541" y="103317"/>
                  <a:pt x="750" y="104040"/>
                  <a:pt x="625" y="105542"/>
                </a:cubicBezTo>
                <a:cubicBezTo>
                  <a:pt x="500" y="106876"/>
                  <a:pt x="1416" y="108489"/>
                  <a:pt x="2333" y="108656"/>
                </a:cubicBezTo>
                <a:cubicBezTo>
                  <a:pt x="3375" y="108822"/>
                  <a:pt x="4666" y="107265"/>
                  <a:pt x="4791" y="105708"/>
                </a:cubicBezTo>
                <a:close/>
                <a:moveTo>
                  <a:pt x="12000" y="75903"/>
                </a:moveTo>
                <a:cubicBezTo>
                  <a:pt x="12791" y="76793"/>
                  <a:pt x="13583" y="76904"/>
                  <a:pt x="14416" y="76070"/>
                </a:cubicBezTo>
                <a:cubicBezTo>
                  <a:pt x="15458" y="74958"/>
                  <a:pt x="15541" y="73456"/>
                  <a:pt x="14583" y="71121"/>
                </a:cubicBezTo>
                <a:cubicBezTo>
                  <a:pt x="13875" y="71121"/>
                  <a:pt x="13083" y="71121"/>
                  <a:pt x="12250" y="71177"/>
                </a:cubicBezTo>
                <a:cubicBezTo>
                  <a:pt x="11000" y="74124"/>
                  <a:pt x="10958" y="74735"/>
                  <a:pt x="12000" y="75903"/>
                </a:cubicBezTo>
                <a:close/>
                <a:moveTo>
                  <a:pt x="20375" y="91251"/>
                </a:moveTo>
                <a:cubicBezTo>
                  <a:pt x="21208" y="88748"/>
                  <a:pt x="21083" y="87414"/>
                  <a:pt x="19875" y="86524"/>
                </a:cubicBezTo>
                <a:cubicBezTo>
                  <a:pt x="18833" y="85746"/>
                  <a:pt x="18250" y="86302"/>
                  <a:pt x="17125" y="88971"/>
                </a:cubicBezTo>
                <a:cubicBezTo>
                  <a:pt x="18041" y="91696"/>
                  <a:pt x="18208" y="91807"/>
                  <a:pt x="20375" y="91251"/>
                </a:cubicBezTo>
                <a:close/>
                <a:moveTo>
                  <a:pt x="20041" y="5505"/>
                </a:moveTo>
                <a:cubicBezTo>
                  <a:pt x="20333" y="5227"/>
                  <a:pt x="20750" y="4726"/>
                  <a:pt x="20750" y="4281"/>
                </a:cubicBezTo>
                <a:cubicBezTo>
                  <a:pt x="20750" y="3280"/>
                  <a:pt x="20166" y="2891"/>
                  <a:pt x="19416" y="2891"/>
                </a:cubicBezTo>
                <a:cubicBezTo>
                  <a:pt x="18875" y="3503"/>
                  <a:pt x="18541" y="4226"/>
                  <a:pt x="18958" y="5171"/>
                </a:cubicBezTo>
                <a:cubicBezTo>
                  <a:pt x="19208" y="5727"/>
                  <a:pt x="19666" y="5838"/>
                  <a:pt x="20041" y="5505"/>
                </a:cubicBezTo>
                <a:close/>
                <a:moveTo>
                  <a:pt x="19916" y="28637"/>
                </a:moveTo>
                <a:cubicBezTo>
                  <a:pt x="18875" y="29360"/>
                  <a:pt x="18625" y="29916"/>
                  <a:pt x="18833" y="30917"/>
                </a:cubicBezTo>
                <a:cubicBezTo>
                  <a:pt x="18958" y="31696"/>
                  <a:pt x="19375" y="32029"/>
                  <a:pt x="19958" y="31918"/>
                </a:cubicBezTo>
                <a:cubicBezTo>
                  <a:pt x="20625" y="31862"/>
                  <a:pt x="21083" y="30973"/>
                  <a:pt x="21125" y="29582"/>
                </a:cubicBezTo>
                <a:cubicBezTo>
                  <a:pt x="20708" y="29249"/>
                  <a:pt x="20291" y="28971"/>
                  <a:pt x="19916" y="28637"/>
                </a:cubicBezTo>
                <a:close/>
                <a:moveTo>
                  <a:pt x="17958" y="37479"/>
                </a:moveTo>
                <a:cubicBezTo>
                  <a:pt x="18416" y="38424"/>
                  <a:pt x="18833" y="38480"/>
                  <a:pt x="20000" y="37868"/>
                </a:cubicBezTo>
                <a:cubicBezTo>
                  <a:pt x="20166" y="37312"/>
                  <a:pt x="20333" y="36756"/>
                  <a:pt x="20500" y="36088"/>
                </a:cubicBezTo>
                <a:cubicBezTo>
                  <a:pt x="19458" y="34865"/>
                  <a:pt x="18708" y="34643"/>
                  <a:pt x="18083" y="35310"/>
                </a:cubicBezTo>
                <a:cubicBezTo>
                  <a:pt x="17666" y="35810"/>
                  <a:pt x="17583" y="36811"/>
                  <a:pt x="17958" y="37479"/>
                </a:cubicBezTo>
                <a:close/>
                <a:moveTo>
                  <a:pt x="19291" y="79851"/>
                </a:moveTo>
                <a:cubicBezTo>
                  <a:pt x="19000" y="79017"/>
                  <a:pt x="18208" y="78183"/>
                  <a:pt x="17541" y="78016"/>
                </a:cubicBezTo>
                <a:cubicBezTo>
                  <a:pt x="16333" y="77683"/>
                  <a:pt x="16000" y="79128"/>
                  <a:pt x="15625" y="80852"/>
                </a:cubicBezTo>
                <a:cubicBezTo>
                  <a:pt x="16458" y="81464"/>
                  <a:pt x="17208" y="82020"/>
                  <a:pt x="17875" y="82520"/>
                </a:cubicBezTo>
                <a:cubicBezTo>
                  <a:pt x="18833" y="81853"/>
                  <a:pt x="19875" y="81297"/>
                  <a:pt x="19291" y="79851"/>
                </a:cubicBezTo>
                <a:close/>
                <a:moveTo>
                  <a:pt x="19958" y="15569"/>
                </a:moveTo>
                <a:cubicBezTo>
                  <a:pt x="20416" y="15458"/>
                  <a:pt x="20625" y="14902"/>
                  <a:pt x="20416" y="14291"/>
                </a:cubicBezTo>
                <a:cubicBezTo>
                  <a:pt x="20291" y="13734"/>
                  <a:pt x="19958" y="13456"/>
                  <a:pt x="19583" y="13790"/>
                </a:cubicBezTo>
                <a:cubicBezTo>
                  <a:pt x="19333" y="13957"/>
                  <a:pt x="19166" y="14457"/>
                  <a:pt x="18833" y="15013"/>
                </a:cubicBezTo>
                <a:cubicBezTo>
                  <a:pt x="19375" y="15291"/>
                  <a:pt x="19708" y="15681"/>
                  <a:pt x="19958" y="15569"/>
                </a:cubicBezTo>
                <a:close/>
                <a:moveTo>
                  <a:pt x="41916" y="119555"/>
                </a:moveTo>
                <a:cubicBezTo>
                  <a:pt x="41500" y="119165"/>
                  <a:pt x="40541" y="119277"/>
                  <a:pt x="40208" y="119888"/>
                </a:cubicBezTo>
                <a:cubicBezTo>
                  <a:pt x="40208" y="119944"/>
                  <a:pt x="40166" y="120000"/>
                  <a:pt x="40166" y="120000"/>
                </a:cubicBezTo>
                <a:cubicBezTo>
                  <a:pt x="42250" y="120000"/>
                  <a:pt x="42250" y="120000"/>
                  <a:pt x="42250" y="120000"/>
                </a:cubicBezTo>
                <a:cubicBezTo>
                  <a:pt x="42208" y="119833"/>
                  <a:pt x="42083" y="119666"/>
                  <a:pt x="41916" y="119555"/>
                </a:cubicBezTo>
                <a:close/>
                <a:moveTo>
                  <a:pt x="36875" y="110157"/>
                </a:moveTo>
                <a:cubicBezTo>
                  <a:pt x="36375" y="109490"/>
                  <a:pt x="35791" y="109490"/>
                  <a:pt x="35250" y="109990"/>
                </a:cubicBezTo>
                <a:cubicBezTo>
                  <a:pt x="34500" y="110602"/>
                  <a:pt x="34625" y="111492"/>
                  <a:pt x="34875" y="112826"/>
                </a:cubicBezTo>
                <a:cubicBezTo>
                  <a:pt x="35125" y="112937"/>
                  <a:pt x="35500" y="113160"/>
                  <a:pt x="35791" y="113271"/>
                </a:cubicBezTo>
                <a:cubicBezTo>
                  <a:pt x="37125" y="112493"/>
                  <a:pt x="37208" y="111436"/>
                  <a:pt x="36875" y="110157"/>
                </a:cubicBezTo>
                <a:close/>
                <a:moveTo>
                  <a:pt x="36791" y="64281"/>
                </a:moveTo>
                <a:cubicBezTo>
                  <a:pt x="37083" y="63058"/>
                  <a:pt x="36583" y="61501"/>
                  <a:pt x="35750" y="61056"/>
                </a:cubicBezTo>
                <a:cubicBezTo>
                  <a:pt x="34958" y="60611"/>
                  <a:pt x="33750" y="61278"/>
                  <a:pt x="33416" y="62224"/>
                </a:cubicBezTo>
                <a:cubicBezTo>
                  <a:pt x="33041" y="63558"/>
                  <a:pt x="33666" y="65060"/>
                  <a:pt x="34875" y="65616"/>
                </a:cubicBezTo>
                <a:cubicBezTo>
                  <a:pt x="35833" y="66061"/>
                  <a:pt x="36500" y="65616"/>
                  <a:pt x="36791" y="64281"/>
                </a:cubicBezTo>
                <a:close/>
                <a:moveTo>
                  <a:pt x="37833" y="103039"/>
                </a:moveTo>
                <a:cubicBezTo>
                  <a:pt x="36833" y="103651"/>
                  <a:pt x="36666" y="103985"/>
                  <a:pt x="36791" y="104930"/>
                </a:cubicBezTo>
                <a:cubicBezTo>
                  <a:pt x="36916" y="105764"/>
                  <a:pt x="37333" y="106431"/>
                  <a:pt x="37791" y="106376"/>
                </a:cubicBezTo>
                <a:cubicBezTo>
                  <a:pt x="38291" y="106376"/>
                  <a:pt x="38666" y="106042"/>
                  <a:pt x="38833" y="105319"/>
                </a:cubicBezTo>
                <a:cubicBezTo>
                  <a:pt x="39041" y="104318"/>
                  <a:pt x="38916" y="103929"/>
                  <a:pt x="37833" y="103039"/>
                </a:cubicBezTo>
                <a:close/>
                <a:moveTo>
                  <a:pt x="35666" y="116441"/>
                </a:moveTo>
                <a:cubicBezTo>
                  <a:pt x="34958" y="116774"/>
                  <a:pt x="34708" y="117442"/>
                  <a:pt x="34958" y="118164"/>
                </a:cubicBezTo>
                <a:cubicBezTo>
                  <a:pt x="35208" y="118887"/>
                  <a:pt x="35875" y="119332"/>
                  <a:pt x="36375" y="119054"/>
                </a:cubicBezTo>
                <a:cubicBezTo>
                  <a:pt x="36916" y="118776"/>
                  <a:pt x="37208" y="117775"/>
                  <a:pt x="37000" y="116997"/>
                </a:cubicBezTo>
                <a:cubicBezTo>
                  <a:pt x="36791" y="116329"/>
                  <a:pt x="36250" y="116107"/>
                  <a:pt x="35666" y="116441"/>
                </a:cubicBezTo>
                <a:close/>
                <a:moveTo>
                  <a:pt x="33666" y="29304"/>
                </a:moveTo>
                <a:cubicBezTo>
                  <a:pt x="34250" y="28971"/>
                  <a:pt x="34458" y="28137"/>
                  <a:pt x="34208" y="27303"/>
                </a:cubicBezTo>
                <a:cubicBezTo>
                  <a:pt x="33916" y="26413"/>
                  <a:pt x="33208" y="25857"/>
                  <a:pt x="32708" y="26135"/>
                </a:cubicBezTo>
                <a:cubicBezTo>
                  <a:pt x="32124" y="26468"/>
                  <a:pt x="31708" y="27747"/>
                  <a:pt x="31916" y="28470"/>
                </a:cubicBezTo>
                <a:cubicBezTo>
                  <a:pt x="32124" y="29193"/>
                  <a:pt x="33041" y="29638"/>
                  <a:pt x="33666" y="29304"/>
                </a:cubicBezTo>
                <a:close/>
                <a:moveTo>
                  <a:pt x="34250" y="54828"/>
                </a:moveTo>
                <a:cubicBezTo>
                  <a:pt x="35166" y="55162"/>
                  <a:pt x="36750" y="53716"/>
                  <a:pt x="37041" y="52326"/>
                </a:cubicBezTo>
                <a:cubicBezTo>
                  <a:pt x="37291" y="51102"/>
                  <a:pt x="36500" y="49490"/>
                  <a:pt x="35416" y="49045"/>
                </a:cubicBezTo>
                <a:cubicBezTo>
                  <a:pt x="34375" y="48600"/>
                  <a:pt x="33250" y="49601"/>
                  <a:pt x="32833" y="51325"/>
                </a:cubicBezTo>
                <a:cubicBezTo>
                  <a:pt x="32541" y="52604"/>
                  <a:pt x="33291" y="54439"/>
                  <a:pt x="34250" y="54828"/>
                </a:cubicBezTo>
                <a:close/>
                <a:moveTo>
                  <a:pt x="44125" y="114494"/>
                </a:moveTo>
                <a:cubicBezTo>
                  <a:pt x="44625" y="113660"/>
                  <a:pt x="44541" y="112882"/>
                  <a:pt x="44083" y="112103"/>
                </a:cubicBezTo>
                <a:cubicBezTo>
                  <a:pt x="42916" y="112270"/>
                  <a:pt x="42583" y="112548"/>
                  <a:pt x="42666" y="113327"/>
                </a:cubicBezTo>
                <a:cubicBezTo>
                  <a:pt x="42708" y="114216"/>
                  <a:pt x="43166" y="114550"/>
                  <a:pt x="44125" y="114494"/>
                </a:cubicBezTo>
                <a:close/>
                <a:moveTo>
                  <a:pt x="8750" y="68174"/>
                </a:moveTo>
                <a:cubicBezTo>
                  <a:pt x="8124" y="68007"/>
                  <a:pt x="7458" y="67840"/>
                  <a:pt x="6875" y="67729"/>
                </a:cubicBezTo>
                <a:cubicBezTo>
                  <a:pt x="6041" y="69230"/>
                  <a:pt x="5750" y="70565"/>
                  <a:pt x="6916" y="72011"/>
                </a:cubicBezTo>
                <a:cubicBezTo>
                  <a:pt x="9375" y="71733"/>
                  <a:pt x="9541" y="71399"/>
                  <a:pt x="8750" y="68174"/>
                </a:cubicBezTo>
                <a:close/>
                <a:moveTo>
                  <a:pt x="31625" y="18906"/>
                </a:moveTo>
                <a:cubicBezTo>
                  <a:pt x="30208" y="18795"/>
                  <a:pt x="29958" y="18962"/>
                  <a:pt x="29791" y="19962"/>
                </a:cubicBezTo>
                <a:cubicBezTo>
                  <a:pt x="29625" y="20685"/>
                  <a:pt x="29791" y="21241"/>
                  <a:pt x="30333" y="21631"/>
                </a:cubicBezTo>
                <a:cubicBezTo>
                  <a:pt x="31000" y="22020"/>
                  <a:pt x="31583" y="21686"/>
                  <a:pt x="32249" y="20463"/>
                </a:cubicBezTo>
                <a:cubicBezTo>
                  <a:pt x="32083" y="20018"/>
                  <a:pt x="31875" y="19462"/>
                  <a:pt x="31625" y="18906"/>
                </a:cubicBezTo>
                <a:close/>
                <a:moveTo>
                  <a:pt x="43791" y="106320"/>
                </a:moveTo>
                <a:cubicBezTo>
                  <a:pt x="44416" y="105820"/>
                  <a:pt x="44916" y="105319"/>
                  <a:pt x="44666" y="104318"/>
                </a:cubicBezTo>
                <a:cubicBezTo>
                  <a:pt x="44500" y="103707"/>
                  <a:pt x="44166" y="103206"/>
                  <a:pt x="43583" y="103317"/>
                </a:cubicBezTo>
                <a:cubicBezTo>
                  <a:pt x="43125" y="103373"/>
                  <a:pt x="42625" y="103373"/>
                  <a:pt x="42541" y="104151"/>
                </a:cubicBezTo>
                <a:cubicBezTo>
                  <a:pt x="42416" y="105319"/>
                  <a:pt x="43083" y="105820"/>
                  <a:pt x="43791" y="106320"/>
                </a:cubicBezTo>
                <a:close/>
                <a:moveTo>
                  <a:pt x="43500" y="116830"/>
                </a:moveTo>
                <a:cubicBezTo>
                  <a:pt x="43041" y="117052"/>
                  <a:pt x="42708" y="117942"/>
                  <a:pt x="42833" y="118554"/>
                </a:cubicBezTo>
                <a:cubicBezTo>
                  <a:pt x="43041" y="119221"/>
                  <a:pt x="43875" y="119610"/>
                  <a:pt x="44416" y="119332"/>
                </a:cubicBezTo>
                <a:cubicBezTo>
                  <a:pt x="44916" y="119110"/>
                  <a:pt x="45000" y="118609"/>
                  <a:pt x="44750" y="117720"/>
                </a:cubicBezTo>
                <a:cubicBezTo>
                  <a:pt x="44458" y="116886"/>
                  <a:pt x="44041" y="116552"/>
                  <a:pt x="43500" y="116830"/>
                </a:cubicBezTo>
                <a:close/>
                <a:moveTo>
                  <a:pt x="41125" y="106709"/>
                </a:moveTo>
                <a:cubicBezTo>
                  <a:pt x="40750" y="106932"/>
                  <a:pt x="40416" y="107321"/>
                  <a:pt x="40541" y="107933"/>
                </a:cubicBezTo>
                <a:cubicBezTo>
                  <a:pt x="40708" y="108822"/>
                  <a:pt x="41125" y="109045"/>
                  <a:pt x="41791" y="108934"/>
                </a:cubicBezTo>
                <a:cubicBezTo>
                  <a:pt x="41958" y="108544"/>
                  <a:pt x="42125" y="108155"/>
                  <a:pt x="42333" y="107710"/>
                </a:cubicBezTo>
                <a:cubicBezTo>
                  <a:pt x="42000" y="107154"/>
                  <a:pt x="41833" y="106320"/>
                  <a:pt x="41125" y="106709"/>
                </a:cubicBezTo>
                <a:close/>
                <a:moveTo>
                  <a:pt x="16458" y="101705"/>
                </a:moveTo>
                <a:cubicBezTo>
                  <a:pt x="15791" y="102316"/>
                  <a:pt x="15041" y="102984"/>
                  <a:pt x="14416" y="103595"/>
                </a:cubicBezTo>
                <a:cubicBezTo>
                  <a:pt x="14416" y="106265"/>
                  <a:pt x="14875" y="107210"/>
                  <a:pt x="16208" y="107599"/>
                </a:cubicBezTo>
                <a:cubicBezTo>
                  <a:pt x="17250" y="107933"/>
                  <a:pt x="17958" y="107321"/>
                  <a:pt x="18291" y="106098"/>
                </a:cubicBezTo>
                <a:cubicBezTo>
                  <a:pt x="18750" y="104541"/>
                  <a:pt x="18041" y="102928"/>
                  <a:pt x="16458" y="101705"/>
                </a:cubicBezTo>
                <a:close/>
                <a:moveTo>
                  <a:pt x="29583" y="30861"/>
                </a:moveTo>
                <a:cubicBezTo>
                  <a:pt x="29125" y="31195"/>
                  <a:pt x="28875" y="31362"/>
                  <a:pt x="28625" y="31529"/>
                </a:cubicBezTo>
                <a:cubicBezTo>
                  <a:pt x="28000" y="31918"/>
                  <a:pt x="27708" y="32696"/>
                  <a:pt x="27833" y="33475"/>
                </a:cubicBezTo>
                <a:cubicBezTo>
                  <a:pt x="27958" y="34142"/>
                  <a:pt x="28375" y="34865"/>
                  <a:pt x="28791" y="35366"/>
                </a:cubicBezTo>
                <a:cubicBezTo>
                  <a:pt x="29166" y="35810"/>
                  <a:pt x="30166" y="35477"/>
                  <a:pt x="30583" y="34921"/>
                </a:cubicBezTo>
                <a:cubicBezTo>
                  <a:pt x="31000" y="34309"/>
                  <a:pt x="31000" y="33697"/>
                  <a:pt x="30666" y="33086"/>
                </a:cubicBezTo>
                <a:cubicBezTo>
                  <a:pt x="30333" y="32363"/>
                  <a:pt x="30000" y="31696"/>
                  <a:pt x="29583" y="30861"/>
                </a:cubicBezTo>
                <a:close/>
                <a:moveTo>
                  <a:pt x="14916" y="90083"/>
                </a:moveTo>
                <a:cubicBezTo>
                  <a:pt x="15000" y="88860"/>
                  <a:pt x="14166" y="87747"/>
                  <a:pt x="13083" y="87581"/>
                </a:cubicBezTo>
                <a:cubicBezTo>
                  <a:pt x="12083" y="87414"/>
                  <a:pt x="11250" y="88359"/>
                  <a:pt x="11125" y="89860"/>
                </a:cubicBezTo>
                <a:cubicBezTo>
                  <a:pt x="11041" y="91084"/>
                  <a:pt x="11916" y="92307"/>
                  <a:pt x="12916" y="92363"/>
                </a:cubicBezTo>
                <a:cubicBezTo>
                  <a:pt x="13791" y="92418"/>
                  <a:pt x="14833" y="91195"/>
                  <a:pt x="14916" y="90083"/>
                </a:cubicBezTo>
                <a:close/>
                <a:moveTo>
                  <a:pt x="12083" y="98758"/>
                </a:moveTo>
                <a:cubicBezTo>
                  <a:pt x="11958" y="97590"/>
                  <a:pt x="11208" y="97312"/>
                  <a:pt x="10416" y="97312"/>
                </a:cubicBezTo>
                <a:cubicBezTo>
                  <a:pt x="8958" y="97256"/>
                  <a:pt x="8666" y="98424"/>
                  <a:pt x="8666" y="100148"/>
                </a:cubicBezTo>
                <a:cubicBezTo>
                  <a:pt x="9166" y="100759"/>
                  <a:pt x="9708" y="101371"/>
                  <a:pt x="10125" y="101927"/>
                </a:cubicBezTo>
                <a:cubicBezTo>
                  <a:pt x="11750" y="101705"/>
                  <a:pt x="12250" y="100426"/>
                  <a:pt x="12083" y="98758"/>
                </a:cubicBezTo>
                <a:close/>
                <a:moveTo>
                  <a:pt x="15916" y="119221"/>
                </a:moveTo>
                <a:cubicBezTo>
                  <a:pt x="15291" y="119054"/>
                  <a:pt x="14500" y="119388"/>
                  <a:pt x="13916" y="120000"/>
                </a:cubicBezTo>
                <a:cubicBezTo>
                  <a:pt x="16916" y="120000"/>
                  <a:pt x="16916" y="120000"/>
                  <a:pt x="16916" y="120000"/>
                </a:cubicBezTo>
                <a:cubicBezTo>
                  <a:pt x="16666" y="119555"/>
                  <a:pt x="16333" y="119277"/>
                  <a:pt x="15916" y="119221"/>
                </a:cubicBezTo>
                <a:close/>
                <a:moveTo>
                  <a:pt x="11083" y="81742"/>
                </a:moveTo>
                <a:cubicBezTo>
                  <a:pt x="11833" y="80797"/>
                  <a:pt x="11750" y="79796"/>
                  <a:pt x="11208" y="78850"/>
                </a:cubicBezTo>
                <a:cubicBezTo>
                  <a:pt x="10500" y="77571"/>
                  <a:pt x="9291" y="77961"/>
                  <a:pt x="8000" y="79907"/>
                </a:cubicBezTo>
                <a:cubicBezTo>
                  <a:pt x="9416" y="82354"/>
                  <a:pt x="10208" y="82798"/>
                  <a:pt x="11083" y="81742"/>
                </a:cubicBezTo>
                <a:close/>
                <a:moveTo>
                  <a:pt x="4833" y="91417"/>
                </a:moveTo>
                <a:cubicBezTo>
                  <a:pt x="5875" y="93197"/>
                  <a:pt x="6958" y="93697"/>
                  <a:pt x="7458" y="92530"/>
                </a:cubicBezTo>
                <a:cubicBezTo>
                  <a:pt x="7708" y="91918"/>
                  <a:pt x="7625" y="90639"/>
                  <a:pt x="7291" y="90027"/>
                </a:cubicBezTo>
                <a:cubicBezTo>
                  <a:pt x="6791" y="89082"/>
                  <a:pt x="5916" y="89582"/>
                  <a:pt x="4833" y="91417"/>
                </a:cubicBezTo>
                <a:close/>
                <a:moveTo>
                  <a:pt x="9041" y="109212"/>
                </a:moveTo>
                <a:cubicBezTo>
                  <a:pt x="8791" y="111936"/>
                  <a:pt x="9041" y="112993"/>
                  <a:pt x="10208" y="113605"/>
                </a:cubicBezTo>
                <a:cubicBezTo>
                  <a:pt x="10958" y="114050"/>
                  <a:pt x="11625" y="113883"/>
                  <a:pt x="12166" y="112993"/>
                </a:cubicBezTo>
                <a:cubicBezTo>
                  <a:pt x="12750" y="111992"/>
                  <a:pt x="13000" y="110936"/>
                  <a:pt x="12333" y="109823"/>
                </a:cubicBezTo>
                <a:cubicBezTo>
                  <a:pt x="11458" y="108378"/>
                  <a:pt x="10375" y="108044"/>
                  <a:pt x="9041" y="109212"/>
                </a:cubicBezTo>
                <a:close/>
                <a:moveTo>
                  <a:pt x="28166" y="84467"/>
                </a:moveTo>
                <a:cubicBezTo>
                  <a:pt x="27083" y="84689"/>
                  <a:pt x="26000" y="84800"/>
                  <a:pt x="24708" y="84967"/>
                </a:cubicBezTo>
                <a:cubicBezTo>
                  <a:pt x="24750" y="86246"/>
                  <a:pt x="24750" y="86913"/>
                  <a:pt x="24750" y="87525"/>
                </a:cubicBezTo>
                <a:cubicBezTo>
                  <a:pt x="24708" y="89138"/>
                  <a:pt x="25375" y="90417"/>
                  <a:pt x="26375" y="90750"/>
                </a:cubicBezTo>
                <a:cubicBezTo>
                  <a:pt x="27291" y="91028"/>
                  <a:pt x="28458" y="90695"/>
                  <a:pt x="29375" y="90194"/>
                </a:cubicBezTo>
                <a:cubicBezTo>
                  <a:pt x="30208" y="89805"/>
                  <a:pt x="30583" y="87414"/>
                  <a:pt x="30250" y="86135"/>
                </a:cubicBezTo>
                <a:cubicBezTo>
                  <a:pt x="29916" y="84800"/>
                  <a:pt x="29208" y="84300"/>
                  <a:pt x="28166" y="84467"/>
                </a:cubicBezTo>
                <a:close/>
                <a:moveTo>
                  <a:pt x="27166" y="97423"/>
                </a:moveTo>
                <a:cubicBezTo>
                  <a:pt x="26208" y="97312"/>
                  <a:pt x="25208" y="98646"/>
                  <a:pt x="25000" y="100370"/>
                </a:cubicBezTo>
                <a:cubicBezTo>
                  <a:pt x="24833" y="101927"/>
                  <a:pt x="25541" y="103206"/>
                  <a:pt x="26666" y="103317"/>
                </a:cubicBezTo>
                <a:cubicBezTo>
                  <a:pt x="28041" y="103429"/>
                  <a:pt x="29166" y="102316"/>
                  <a:pt x="29291" y="100759"/>
                </a:cubicBezTo>
                <a:cubicBezTo>
                  <a:pt x="29416" y="99147"/>
                  <a:pt x="28416" y="97645"/>
                  <a:pt x="27166" y="97423"/>
                </a:cubicBezTo>
                <a:close/>
                <a:moveTo>
                  <a:pt x="2791" y="111825"/>
                </a:moveTo>
                <a:cubicBezTo>
                  <a:pt x="1958" y="112437"/>
                  <a:pt x="1250" y="114772"/>
                  <a:pt x="1791" y="116107"/>
                </a:cubicBezTo>
                <a:cubicBezTo>
                  <a:pt x="2083" y="116941"/>
                  <a:pt x="2875" y="117775"/>
                  <a:pt x="3541" y="117942"/>
                </a:cubicBezTo>
                <a:cubicBezTo>
                  <a:pt x="4666" y="118220"/>
                  <a:pt x="5500" y="116496"/>
                  <a:pt x="5958" y="113271"/>
                </a:cubicBezTo>
                <a:cubicBezTo>
                  <a:pt x="4458" y="111214"/>
                  <a:pt x="3875" y="110936"/>
                  <a:pt x="2791" y="111825"/>
                </a:cubicBezTo>
                <a:close/>
                <a:moveTo>
                  <a:pt x="21500" y="97423"/>
                </a:moveTo>
                <a:cubicBezTo>
                  <a:pt x="20208" y="94698"/>
                  <a:pt x="20125" y="94643"/>
                  <a:pt x="18083" y="95866"/>
                </a:cubicBezTo>
                <a:cubicBezTo>
                  <a:pt x="18041" y="97479"/>
                  <a:pt x="18333" y="98869"/>
                  <a:pt x="19666" y="99258"/>
                </a:cubicBezTo>
                <a:cubicBezTo>
                  <a:pt x="20708" y="99592"/>
                  <a:pt x="21333" y="98813"/>
                  <a:pt x="21500" y="97423"/>
                </a:cubicBezTo>
                <a:close/>
                <a:moveTo>
                  <a:pt x="20791" y="112659"/>
                </a:moveTo>
                <a:cubicBezTo>
                  <a:pt x="21041" y="113994"/>
                  <a:pt x="22166" y="114939"/>
                  <a:pt x="23250" y="114717"/>
                </a:cubicBezTo>
                <a:cubicBezTo>
                  <a:pt x="24708" y="114494"/>
                  <a:pt x="25166" y="113605"/>
                  <a:pt x="25291" y="110713"/>
                </a:cubicBezTo>
                <a:cubicBezTo>
                  <a:pt x="24791" y="109935"/>
                  <a:pt x="24250" y="109156"/>
                  <a:pt x="23666" y="108211"/>
                </a:cubicBezTo>
                <a:cubicBezTo>
                  <a:pt x="21375" y="109434"/>
                  <a:pt x="20500" y="110880"/>
                  <a:pt x="20791" y="112659"/>
                </a:cubicBezTo>
                <a:close/>
              </a:path>
            </a:pathLst>
          </a:custGeom>
          <a:solidFill>
            <a:srgbClr val="5549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8" name="Google Shape;38;p3"/>
          <p:cNvGrpSpPr/>
          <p:nvPr/>
        </p:nvGrpSpPr>
        <p:grpSpPr>
          <a:xfrm>
            <a:off x="2451100" y="1262064"/>
            <a:ext cx="7315200" cy="4333875"/>
            <a:chOff x="1838325" y="1262063"/>
            <a:chExt cx="5486400" cy="4333875"/>
          </a:xfrm>
        </p:grpSpPr>
        <p:sp>
          <p:nvSpPr>
            <p:cNvPr id="39" name="Google Shape;39;p3"/>
            <p:cNvSpPr/>
            <p:nvPr/>
          </p:nvSpPr>
          <p:spPr>
            <a:xfrm>
              <a:off x="1838325" y="1262063"/>
              <a:ext cx="5486400" cy="4333875"/>
            </a:xfrm>
            <a:custGeom>
              <a:avLst/>
              <a:gdLst/>
              <a:ahLst/>
              <a:cxnLst/>
              <a:rect l="l" t="t" r="r" b="b"/>
              <a:pathLst>
                <a:path w="120000" h="120000" extrusionOk="0">
                  <a:moveTo>
                    <a:pt x="113055" y="0"/>
                  </a:moveTo>
                  <a:cubicBezTo>
                    <a:pt x="6944" y="0"/>
                    <a:pt x="6944" y="0"/>
                    <a:pt x="6944" y="0"/>
                  </a:cubicBezTo>
                  <a:cubicBezTo>
                    <a:pt x="6944" y="0"/>
                    <a:pt x="6944" y="0"/>
                    <a:pt x="6944" y="0"/>
                  </a:cubicBezTo>
                  <a:cubicBezTo>
                    <a:pt x="3125" y="0"/>
                    <a:pt x="0" y="3958"/>
                    <a:pt x="0" y="8797"/>
                  </a:cubicBezTo>
                  <a:cubicBezTo>
                    <a:pt x="0" y="111202"/>
                    <a:pt x="0" y="111202"/>
                    <a:pt x="0" y="111202"/>
                  </a:cubicBezTo>
                  <a:cubicBezTo>
                    <a:pt x="0" y="116041"/>
                    <a:pt x="3125" y="119999"/>
                    <a:pt x="6944" y="119999"/>
                  </a:cubicBezTo>
                  <a:cubicBezTo>
                    <a:pt x="6944" y="119999"/>
                    <a:pt x="6944" y="119999"/>
                    <a:pt x="6944" y="119999"/>
                  </a:cubicBezTo>
                  <a:cubicBezTo>
                    <a:pt x="113055" y="119999"/>
                    <a:pt x="113055" y="119999"/>
                    <a:pt x="113055" y="119999"/>
                  </a:cubicBezTo>
                  <a:cubicBezTo>
                    <a:pt x="116875" y="119999"/>
                    <a:pt x="120000" y="116041"/>
                    <a:pt x="120000" y="111202"/>
                  </a:cubicBezTo>
                  <a:cubicBezTo>
                    <a:pt x="120000" y="8797"/>
                    <a:pt x="120000" y="8797"/>
                    <a:pt x="120000" y="8797"/>
                  </a:cubicBezTo>
                  <a:cubicBezTo>
                    <a:pt x="120000" y="3958"/>
                    <a:pt x="116875" y="0"/>
                    <a:pt x="113055" y="0"/>
                  </a:cubicBezTo>
                  <a:close/>
                </a:path>
              </a:pathLst>
            </a:cu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Google Shape;40;p3"/>
            <p:cNvCxnSpPr/>
            <p:nvPr/>
          </p:nvCxnSpPr>
          <p:spPr>
            <a:xfrm>
              <a:off x="4057650" y="3862794"/>
              <a:ext cx="1028700" cy="0"/>
            </a:xfrm>
            <a:prstGeom prst="straightConnector1">
              <a:avLst/>
            </a:prstGeom>
            <a:noFill/>
            <a:ln w="38100" cap="flat" cmpd="sng">
              <a:solidFill>
                <a:schemeClr val="accent1"/>
              </a:solidFill>
              <a:prstDash val="solid"/>
              <a:round/>
              <a:headEnd type="none" w="sm" len="sm"/>
              <a:tailEnd type="none" w="sm" len="sm"/>
            </a:ln>
          </p:spPr>
        </p:cxnSp>
        <p:sp>
          <p:nvSpPr>
            <p:cNvPr id="41" name="Google Shape;41;p3"/>
            <p:cNvSpPr/>
            <p:nvPr/>
          </p:nvSpPr>
          <p:spPr>
            <a:xfrm>
              <a:off x="2030413" y="1454150"/>
              <a:ext cx="5102225" cy="3949700"/>
            </a:xfrm>
            <a:custGeom>
              <a:avLst/>
              <a:gdLst/>
              <a:ahLst/>
              <a:cxnLst/>
              <a:rect l="l" t="t" r="r" b="b"/>
              <a:pathLst>
                <a:path w="120000" h="120000" extrusionOk="0">
                  <a:moveTo>
                    <a:pt x="117014" y="0"/>
                  </a:moveTo>
                  <a:cubicBezTo>
                    <a:pt x="2985" y="0"/>
                    <a:pt x="2985" y="0"/>
                    <a:pt x="2985" y="0"/>
                  </a:cubicBezTo>
                  <a:cubicBezTo>
                    <a:pt x="1417" y="0"/>
                    <a:pt x="0" y="1736"/>
                    <a:pt x="0" y="3858"/>
                  </a:cubicBezTo>
                  <a:cubicBezTo>
                    <a:pt x="0" y="116141"/>
                    <a:pt x="0" y="116141"/>
                    <a:pt x="0" y="116141"/>
                  </a:cubicBezTo>
                  <a:cubicBezTo>
                    <a:pt x="0" y="118167"/>
                    <a:pt x="1417" y="120000"/>
                    <a:pt x="2985" y="120000"/>
                  </a:cubicBezTo>
                  <a:cubicBezTo>
                    <a:pt x="117014" y="120000"/>
                    <a:pt x="117014" y="120000"/>
                    <a:pt x="117014" y="120000"/>
                  </a:cubicBezTo>
                  <a:cubicBezTo>
                    <a:pt x="118656" y="120000"/>
                    <a:pt x="120000" y="118167"/>
                    <a:pt x="120000" y="116141"/>
                  </a:cubicBezTo>
                  <a:cubicBezTo>
                    <a:pt x="120000" y="3858"/>
                    <a:pt x="120000" y="3858"/>
                    <a:pt x="120000" y="3858"/>
                  </a:cubicBezTo>
                  <a:cubicBezTo>
                    <a:pt x="120000" y="1736"/>
                    <a:pt x="118656" y="0"/>
                    <a:pt x="117014" y="0"/>
                  </a:cubicBezTo>
                  <a:close/>
                  <a:moveTo>
                    <a:pt x="118955" y="116141"/>
                  </a:moveTo>
                  <a:cubicBezTo>
                    <a:pt x="118955" y="117491"/>
                    <a:pt x="118134" y="118649"/>
                    <a:pt x="117014" y="118649"/>
                  </a:cubicBezTo>
                  <a:cubicBezTo>
                    <a:pt x="2985" y="118649"/>
                    <a:pt x="2985" y="118649"/>
                    <a:pt x="2985" y="118649"/>
                  </a:cubicBezTo>
                  <a:cubicBezTo>
                    <a:pt x="1940" y="118649"/>
                    <a:pt x="1044" y="117491"/>
                    <a:pt x="1044" y="116141"/>
                  </a:cubicBezTo>
                  <a:cubicBezTo>
                    <a:pt x="1044" y="3858"/>
                    <a:pt x="1044" y="3858"/>
                    <a:pt x="1044" y="3858"/>
                  </a:cubicBezTo>
                  <a:cubicBezTo>
                    <a:pt x="1044" y="2508"/>
                    <a:pt x="1940" y="1350"/>
                    <a:pt x="2985" y="1350"/>
                  </a:cubicBezTo>
                  <a:cubicBezTo>
                    <a:pt x="117014" y="1350"/>
                    <a:pt x="117014" y="1350"/>
                    <a:pt x="117014" y="1350"/>
                  </a:cubicBezTo>
                  <a:cubicBezTo>
                    <a:pt x="118134" y="1350"/>
                    <a:pt x="118955" y="2508"/>
                    <a:pt x="118955" y="3858"/>
                  </a:cubicBezTo>
                  <a:lnTo>
                    <a:pt x="118955" y="116141"/>
                  </a:ln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42" name="Google Shape;42;p3"/>
          <p:cNvCxnSpPr/>
          <p:nvPr/>
        </p:nvCxnSpPr>
        <p:spPr>
          <a:xfrm>
            <a:off x="5410200" y="3862794"/>
            <a:ext cx="1371600" cy="0"/>
          </a:xfrm>
          <a:prstGeom prst="straightConnector1">
            <a:avLst/>
          </a:prstGeom>
          <a:noFill/>
          <a:ln w="38100" cap="flat" cmpd="sng">
            <a:solidFill>
              <a:schemeClr val="accent1"/>
            </a:solidFill>
            <a:prstDash val="solid"/>
            <a:round/>
            <a:headEnd type="none" w="sm" len="sm"/>
            <a:tailEnd type="none" w="sm" len="sm"/>
          </a:ln>
        </p:spPr>
      </p:cxnSp>
      <p:sp>
        <p:nvSpPr>
          <p:cNvPr id="43" name="Google Shape;43;p3"/>
          <p:cNvSpPr txBox="1">
            <a:spLocks noGrp="1"/>
          </p:cNvSpPr>
          <p:nvPr>
            <p:ph type="dt" idx="10"/>
          </p:nvPr>
        </p:nvSpPr>
        <p:spPr>
          <a:xfrm>
            <a:off x="8984743" y="6296732"/>
            <a:ext cx="27432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
          <p:cNvSpPr txBox="1">
            <a:spLocks noGrp="1"/>
          </p:cNvSpPr>
          <p:nvPr>
            <p:ph type="ftr" idx="11"/>
          </p:nvPr>
        </p:nvSpPr>
        <p:spPr>
          <a:xfrm>
            <a:off x="4040911" y="629673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000" b="0" i="0" u="none" strike="noStrike" cap="none">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
          <p:cNvSpPr txBox="1">
            <a:spLocks noGrp="1"/>
          </p:cNvSpPr>
          <p:nvPr>
            <p:ph type="sldNum" idx="12"/>
          </p:nvPr>
        </p:nvSpPr>
        <p:spPr>
          <a:xfrm>
            <a:off x="464077" y="6296732"/>
            <a:ext cx="2781543"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b="0" i="0" u="none" strike="noStrike" cap="none">
                <a:solidFill>
                  <a:schemeClr val="lt2"/>
                </a:solidFill>
                <a:latin typeface="Century Schoolbook"/>
                <a:ea typeface="Century Schoolbook"/>
                <a:cs typeface="Century Schoolbook"/>
                <a:sym typeface="Century Schoolbook"/>
              </a:defRPr>
            </a:lvl1pPr>
            <a:lvl2pPr marL="0" marR="0" lvl="1" indent="0" algn="l" rtl="0">
              <a:spcBef>
                <a:spcPts val="0"/>
              </a:spcBef>
              <a:buNone/>
              <a:defRPr sz="900" b="0" i="0" u="none" strike="noStrike" cap="none">
                <a:solidFill>
                  <a:schemeClr val="lt2"/>
                </a:solidFill>
                <a:latin typeface="Century Schoolbook"/>
                <a:ea typeface="Century Schoolbook"/>
                <a:cs typeface="Century Schoolbook"/>
                <a:sym typeface="Century Schoolbook"/>
              </a:defRPr>
            </a:lvl2pPr>
            <a:lvl3pPr marL="0" marR="0" lvl="2" indent="0" algn="l" rtl="0">
              <a:spcBef>
                <a:spcPts val="0"/>
              </a:spcBef>
              <a:buNone/>
              <a:defRPr sz="900" b="0" i="0" u="none" strike="noStrike" cap="none">
                <a:solidFill>
                  <a:schemeClr val="lt2"/>
                </a:solidFill>
                <a:latin typeface="Century Schoolbook"/>
                <a:ea typeface="Century Schoolbook"/>
                <a:cs typeface="Century Schoolbook"/>
                <a:sym typeface="Century Schoolbook"/>
              </a:defRPr>
            </a:lvl3pPr>
            <a:lvl4pPr marL="0" marR="0" lvl="3" indent="0" algn="l" rtl="0">
              <a:spcBef>
                <a:spcPts val="0"/>
              </a:spcBef>
              <a:buNone/>
              <a:defRPr sz="900" b="0" i="0" u="none" strike="noStrike" cap="none">
                <a:solidFill>
                  <a:schemeClr val="lt2"/>
                </a:solidFill>
                <a:latin typeface="Century Schoolbook"/>
                <a:ea typeface="Century Schoolbook"/>
                <a:cs typeface="Century Schoolbook"/>
                <a:sym typeface="Century Schoolbook"/>
              </a:defRPr>
            </a:lvl4pPr>
            <a:lvl5pPr marL="0" marR="0" lvl="4" indent="0" algn="l" rtl="0">
              <a:spcBef>
                <a:spcPts val="0"/>
              </a:spcBef>
              <a:buNone/>
              <a:defRPr sz="900" b="0" i="0" u="none" strike="noStrike" cap="none">
                <a:solidFill>
                  <a:schemeClr val="lt2"/>
                </a:solidFill>
                <a:latin typeface="Century Schoolbook"/>
                <a:ea typeface="Century Schoolbook"/>
                <a:cs typeface="Century Schoolbook"/>
                <a:sym typeface="Century Schoolbook"/>
              </a:defRPr>
            </a:lvl5pPr>
            <a:lvl6pPr marL="0" marR="0" lvl="5" indent="0" algn="l" rtl="0">
              <a:spcBef>
                <a:spcPts val="0"/>
              </a:spcBef>
              <a:buNone/>
              <a:defRPr sz="900" b="0" i="0" u="none" strike="noStrike" cap="none">
                <a:solidFill>
                  <a:schemeClr val="lt2"/>
                </a:solidFill>
                <a:latin typeface="Century Schoolbook"/>
                <a:ea typeface="Century Schoolbook"/>
                <a:cs typeface="Century Schoolbook"/>
                <a:sym typeface="Century Schoolbook"/>
              </a:defRPr>
            </a:lvl6pPr>
            <a:lvl7pPr marL="0" marR="0" lvl="6" indent="0" algn="l" rtl="0">
              <a:spcBef>
                <a:spcPts val="0"/>
              </a:spcBef>
              <a:buNone/>
              <a:defRPr sz="900" b="0" i="0" u="none" strike="noStrike" cap="none">
                <a:solidFill>
                  <a:schemeClr val="lt2"/>
                </a:solidFill>
                <a:latin typeface="Century Schoolbook"/>
                <a:ea typeface="Century Schoolbook"/>
                <a:cs typeface="Century Schoolbook"/>
                <a:sym typeface="Century Schoolbook"/>
              </a:defRPr>
            </a:lvl7pPr>
            <a:lvl8pPr marL="0" marR="0" lvl="7" indent="0" algn="l" rtl="0">
              <a:spcBef>
                <a:spcPts val="0"/>
              </a:spcBef>
              <a:buNone/>
              <a:defRPr sz="900" b="0" i="0" u="none" strike="noStrike" cap="none">
                <a:solidFill>
                  <a:schemeClr val="lt2"/>
                </a:solidFill>
                <a:latin typeface="Century Schoolbook"/>
                <a:ea typeface="Century Schoolbook"/>
                <a:cs typeface="Century Schoolbook"/>
                <a:sym typeface="Century Schoolbook"/>
              </a:defRPr>
            </a:lvl8pPr>
            <a:lvl9pPr marL="0" marR="0" lvl="8" indent="0" algn="l" rtl="0">
              <a:spcBef>
                <a:spcPts val="0"/>
              </a:spcBef>
              <a:buNone/>
              <a:defRPr sz="900" b="0" i="0" u="none" strike="noStrike" cap="none">
                <a:solidFill>
                  <a:schemeClr val="lt2"/>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
        <p:nvSpPr>
          <p:cNvPr id="46" name="Google Shape;46;p3"/>
          <p:cNvSpPr txBox="1">
            <a:spLocks noGrp="1"/>
          </p:cNvSpPr>
          <p:nvPr>
            <p:ph type="title"/>
          </p:nvPr>
        </p:nvSpPr>
        <p:spPr>
          <a:xfrm>
            <a:off x="3162302" y="1830581"/>
            <a:ext cx="5859724" cy="1841715"/>
          </a:xfrm>
          <a:prstGeom prst="rect">
            <a:avLst/>
          </a:prstGeom>
          <a:noFill/>
          <a:ln>
            <a:noFill/>
          </a:ln>
        </p:spPr>
        <p:txBody>
          <a:bodyPr spcFirstLastPara="1" wrap="square" lIns="91425" tIns="91425" rIns="91425" bIns="91425" anchor="t" anchorCtr="0"/>
          <a:lstStyle>
            <a:lvl1pPr marR="0" lvl="0" algn="ctr" rtl="0">
              <a:lnSpc>
                <a:spcPct val="105000"/>
              </a:lnSpc>
              <a:spcBef>
                <a:spcPts val="0"/>
              </a:spcBef>
              <a:spcAft>
                <a:spcPts val="0"/>
              </a:spcAft>
              <a:buClr>
                <a:srgbClr val="5B4A5B"/>
              </a:buClr>
              <a:buSzPts val="3300"/>
              <a:buFont typeface="Century Schoolbook"/>
              <a:buNone/>
              <a:defRPr sz="33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3"/>
          <p:cNvSpPr txBox="1">
            <a:spLocks noGrp="1"/>
          </p:cNvSpPr>
          <p:nvPr>
            <p:ph type="body" idx="1"/>
          </p:nvPr>
        </p:nvSpPr>
        <p:spPr>
          <a:xfrm>
            <a:off x="3814584" y="4176133"/>
            <a:ext cx="4566475" cy="1038807"/>
          </a:xfrm>
          <a:prstGeom prst="rect">
            <a:avLst/>
          </a:prstGeom>
          <a:noFill/>
          <a:ln>
            <a:noFill/>
          </a:ln>
        </p:spPr>
        <p:txBody>
          <a:bodyPr spcFirstLastPara="1" wrap="square" lIns="91425" tIns="91425" rIns="91425" bIns="91425" anchor="t" anchorCtr="0"/>
          <a:lstStyle>
            <a:lvl1pPr marL="457200" marR="0" lvl="0" indent="-228600" algn="ctr" rtl="0">
              <a:lnSpc>
                <a:spcPct val="130000"/>
              </a:lnSpc>
              <a:spcBef>
                <a:spcPts val="0"/>
              </a:spcBef>
              <a:spcAft>
                <a:spcPts val="0"/>
              </a:spcAft>
              <a:buClr>
                <a:srgbClr val="5B4A5B"/>
              </a:buClr>
              <a:buSzPts val="1800"/>
              <a:buFont typeface="Corbel"/>
              <a:buNone/>
              <a:defRPr sz="1800" b="0" i="0" u="none" strike="noStrike" cap="none">
                <a:solidFill>
                  <a:srgbClr val="5B4A5B"/>
                </a:solidFill>
                <a:latin typeface="Calibri"/>
                <a:ea typeface="Calibri"/>
                <a:cs typeface="Calibri"/>
                <a:sym typeface="Calibri"/>
              </a:defRPr>
            </a:lvl1pPr>
            <a:lvl2pPr marL="914400" marR="0" lvl="1" indent="-228600" algn="l" rtl="0">
              <a:lnSpc>
                <a:spcPct val="111000"/>
              </a:lnSpc>
              <a:spcBef>
                <a:spcPts val="930"/>
              </a:spcBef>
              <a:spcAft>
                <a:spcPts val="0"/>
              </a:spcAft>
              <a:buClr>
                <a:srgbClr val="888888"/>
              </a:buClr>
              <a:buSzPts val="1500"/>
              <a:buFont typeface="Corbel"/>
              <a:buNone/>
              <a:defRPr sz="1500" b="0" i="0" u="none" strike="noStrike" cap="none">
                <a:solidFill>
                  <a:srgbClr val="888888"/>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888888"/>
              </a:buClr>
              <a:buSzPts val="1350"/>
              <a:buFont typeface="Corbel"/>
              <a:buNone/>
              <a:defRPr sz="1350" b="0" i="1" u="none" strike="noStrike" cap="none">
                <a:solidFill>
                  <a:srgbClr val="888888"/>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888888"/>
              </a:buClr>
              <a:buSzPts val="1200"/>
              <a:buFont typeface="Corbel"/>
              <a:buNone/>
              <a:defRPr sz="1200" b="0" i="0" u="none" strike="noStrike" cap="none">
                <a:solidFill>
                  <a:srgbClr val="888888"/>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888888"/>
              </a:buClr>
              <a:buSzPts val="1200"/>
              <a:buFont typeface="Corbel"/>
              <a:buNone/>
              <a:defRPr sz="1200" b="0" i="1" u="none" strike="noStrike" cap="none">
                <a:solidFill>
                  <a:srgbClr val="888888"/>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888888"/>
              </a:buClr>
              <a:buSzPts val="1200"/>
              <a:buFont typeface="Corbel"/>
              <a:buNone/>
              <a:defRPr sz="1200" b="0" i="0" u="none" strike="noStrike" cap="none">
                <a:solidFill>
                  <a:srgbClr val="888888"/>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888888"/>
              </a:buClr>
              <a:buSzPts val="1200"/>
              <a:buFont typeface="Corbel"/>
              <a:buNone/>
              <a:defRPr sz="1200" b="0" i="1" u="none" strike="noStrike" cap="none">
                <a:solidFill>
                  <a:srgbClr val="888888"/>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888888"/>
              </a:buClr>
              <a:buSzPts val="1200"/>
              <a:buFont typeface="Corbel"/>
              <a:buNone/>
              <a:defRPr sz="1200" b="0" i="0" u="none" strike="noStrike" cap="none">
                <a:solidFill>
                  <a:srgbClr val="888888"/>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888888"/>
              </a:buClr>
              <a:buSzPts val="1200"/>
              <a:buFont typeface="Corbel"/>
              <a:buNone/>
              <a:defRPr sz="1200" b="0" i="1"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lt2"/>
        </a:solidFill>
        <a:effectLst/>
      </p:bgPr>
    </p:bg>
    <p:spTree>
      <p:nvGrpSpPr>
        <p:cNvPr id="1" name="Shape 48"/>
        <p:cNvGrpSpPr/>
        <p:nvPr/>
      </p:nvGrpSpPr>
      <p:grpSpPr>
        <a:xfrm>
          <a:off x="0" y="0"/>
          <a:ext cx="0" cy="0"/>
          <a:chOff x="0" y="0"/>
          <a:chExt cx="0" cy="0"/>
        </a:xfrm>
      </p:grpSpPr>
      <p:sp>
        <p:nvSpPr>
          <p:cNvPr id="49" name="Google Shape;49;p4"/>
          <p:cNvSpPr/>
          <p:nvPr/>
        </p:nvSpPr>
        <p:spPr>
          <a:xfrm>
            <a:off x="0" y="1"/>
            <a:ext cx="11587653" cy="6858000"/>
          </a:xfrm>
          <a:custGeom>
            <a:avLst/>
            <a:gdLst/>
            <a:ahLst/>
            <a:cxnLst/>
            <a:rect l="l" t="t" r="r" b="b"/>
            <a:pathLst>
              <a:path w="120000" h="120000" extrusionOk="0">
                <a:moveTo>
                  <a:pt x="31063" y="6561"/>
                </a:moveTo>
                <a:cubicBezTo>
                  <a:pt x="31634" y="6394"/>
                  <a:pt x="31853" y="5783"/>
                  <a:pt x="31634" y="5060"/>
                </a:cubicBezTo>
                <a:cubicBezTo>
                  <a:pt x="31458" y="4392"/>
                  <a:pt x="31020" y="4059"/>
                  <a:pt x="30581" y="4392"/>
                </a:cubicBezTo>
                <a:cubicBezTo>
                  <a:pt x="30230" y="4670"/>
                  <a:pt x="30054" y="5227"/>
                  <a:pt x="29659" y="5949"/>
                </a:cubicBezTo>
                <a:cubicBezTo>
                  <a:pt x="30318" y="6283"/>
                  <a:pt x="30756" y="6672"/>
                  <a:pt x="31063" y="6561"/>
                </a:cubicBezTo>
                <a:close/>
                <a:moveTo>
                  <a:pt x="28914" y="2613"/>
                </a:moveTo>
                <a:cubicBezTo>
                  <a:pt x="29747" y="2669"/>
                  <a:pt x="29747" y="1668"/>
                  <a:pt x="29835" y="667"/>
                </a:cubicBezTo>
                <a:cubicBezTo>
                  <a:pt x="29616" y="444"/>
                  <a:pt x="29396" y="222"/>
                  <a:pt x="29221" y="0"/>
                </a:cubicBezTo>
                <a:cubicBezTo>
                  <a:pt x="27904" y="0"/>
                  <a:pt x="27904" y="0"/>
                  <a:pt x="27904" y="0"/>
                </a:cubicBezTo>
                <a:cubicBezTo>
                  <a:pt x="27904" y="0"/>
                  <a:pt x="27904" y="0"/>
                  <a:pt x="27904" y="0"/>
                </a:cubicBezTo>
                <a:cubicBezTo>
                  <a:pt x="27641" y="278"/>
                  <a:pt x="27510" y="1167"/>
                  <a:pt x="27641" y="1501"/>
                </a:cubicBezTo>
                <a:cubicBezTo>
                  <a:pt x="27904" y="2001"/>
                  <a:pt x="28475" y="2613"/>
                  <a:pt x="28914" y="2613"/>
                </a:cubicBezTo>
                <a:close/>
                <a:moveTo>
                  <a:pt x="25623" y="11677"/>
                </a:moveTo>
                <a:cubicBezTo>
                  <a:pt x="24965" y="11955"/>
                  <a:pt x="24438" y="13178"/>
                  <a:pt x="24702" y="13957"/>
                </a:cubicBezTo>
                <a:cubicBezTo>
                  <a:pt x="24921" y="14847"/>
                  <a:pt x="26106" y="15403"/>
                  <a:pt x="26895" y="15069"/>
                </a:cubicBezTo>
                <a:cubicBezTo>
                  <a:pt x="27597" y="14735"/>
                  <a:pt x="27729" y="14068"/>
                  <a:pt x="27334" y="12845"/>
                </a:cubicBezTo>
                <a:cubicBezTo>
                  <a:pt x="26983" y="11733"/>
                  <a:pt x="26369" y="11288"/>
                  <a:pt x="25623" y="11677"/>
                </a:cubicBezTo>
                <a:close/>
                <a:moveTo>
                  <a:pt x="26457" y="8507"/>
                </a:moveTo>
                <a:cubicBezTo>
                  <a:pt x="27202" y="7451"/>
                  <a:pt x="27071" y="6394"/>
                  <a:pt x="26457" y="5393"/>
                </a:cubicBezTo>
                <a:cubicBezTo>
                  <a:pt x="24789" y="5560"/>
                  <a:pt x="24351" y="5949"/>
                  <a:pt x="24438" y="7006"/>
                </a:cubicBezTo>
                <a:cubicBezTo>
                  <a:pt x="24526" y="8174"/>
                  <a:pt x="25096" y="8619"/>
                  <a:pt x="26457" y="8507"/>
                </a:cubicBezTo>
                <a:close/>
                <a:moveTo>
                  <a:pt x="28519" y="32641"/>
                </a:moveTo>
                <a:cubicBezTo>
                  <a:pt x="29089" y="33697"/>
                  <a:pt x="29659" y="33809"/>
                  <a:pt x="31063" y="33030"/>
                </a:cubicBezTo>
                <a:cubicBezTo>
                  <a:pt x="31283" y="32363"/>
                  <a:pt x="31502" y="31696"/>
                  <a:pt x="31722" y="30973"/>
                </a:cubicBezTo>
                <a:cubicBezTo>
                  <a:pt x="30405" y="29471"/>
                  <a:pt x="29440" y="29249"/>
                  <a:pt x="28694" y="30027"/>
                </a:cubicBezTo>
                <a:cubicBezTo>
                  <a:pt x="28168" y="30583"/>
                  <a:pt x="28080" y="31807"/>
                  <a:pt x="28519" y="32641"/>
                </a:cubicBezTo>
                <a:close/>
                <a:moveTo>
                  <a:pt x="27334" y="22354"/>
                </a:moveTo>
                <a:cubicBezTo>
                  <a:pt x="27729" y="21186"/>
                  <a:pt x="27553" y="20240"/>
                  <a:pt x="26588" y="19518"/>
                </a:cubicBezTo>
                <a:cubicBezTo>
                  <a:pt x="25184" y="20129"/>
                  <a:pt x="24789" y="20685"/>
                  <a:pt x="24877" y="21797"/>
                </a:cubicBezTo>
                <a:cubicBezTo>
                  <a:pt x="24921" y="22520"/>
                  <a:pt x="25184" y="23021"/>
                  <a:pt x="25755" y="23188"/>
                </a:cubicBezTo>
                <a:cubicBezTo>
                  <a:pt x="26457" y="23354"/>
                  <a:pt x="27027" y="23188"/>
                  <a:pt x="27334" y="22354"/>
                </a:cubicBezTo>
                <a:close/>
                <a:moveTo>
                  <a:pt x="30537" y="11733"/>
                </a:moveTo>
                <a:cubicBezTo>
                  <a:pt x="31020" y="10676"/>
                  <a:pt x="30449" y="10009"/>
                  <a:pt x="29703" y="9286"/>
                </a:cubicBezTo>
                <a:cubicBezTo>
                  <a:pt x="29265" y="9620"/>
                  <a:pt x="28826" y="10009"/>
                  <a:pt x="28475" y="10287"/>
                </a:cubicBezTo>
                <a:cubicBezTo>
                  <a:pt x="28606" y="11455"/>
                  <a:pt x="28738" y="12400"/>
                  <a:pt x="29616" y="12400"/>
                </a:cubicBezTo>
                <a:cubicBezTo>
                  <a:pt x="29923" y="12400"/>
                  <a:pt x="30405" y="12066"/>
                  <a:pt x="30537" y="11733"/>
                </a:cubicBezTo>
                <a:close/>
                <a:moveTo>
                  <a:pt x="19919" y="46487"/>
                </a:moveTo>
                <a:cubicBezTo>
                  <a:pt x="20489" y="48544"/>
                  <a:pt x="21191" y="50157"/>
                  <a:pt x="23078" y="49823"/>
                </a:cubicBezTo>
                <a:cubicBezTo>
                  <a:pt x="24307" y="49601"/>
                  <a:pt x="25228" y="48266"/>
                  <a:pt x="25140" y="46709"/>
                </a:cubicBezTo>
                <a:cubicBezTo>
                  <a:pt x="25053" y="45152"/>
                  <a:pt x="24745" y="43707"/>
                  <a:pt x="23429" y="43151"/>
                </a:cubicBezTo>
                <a:cubicBezTo>
                  <a:pt x="22113" y="42539"/>
                  <a:pt x="21367" y="43317"/>
                  <a:pt x="19919" y="46487"/>
                </a:cubicBezTo>
                <a:close/>
                <a:moveTo>
                  <a:pt x="30756" y="16459"/>
                </a:moveTo>
                <a:cubicBezTo>
                  <a:pt x="30625" y="17071"/>
                  <a:pt x="30493" y="17683"/>
                  <a:pt x="30405" y="18183"/>
                </a:cubicBezTo>
                <a:cubicBezTo>
                  <a:pt x="31020" y="19406"/>
                  <a:pt x="31765" y="19406"/>
                  <a:pt x="32511" y="18739"/>
                </a:cubicBezTo>
                <a:cubicBezTo>
                  <a:pt x="33038" y="18294"/>
                  <a:pt x="32906" y="17627"/>
                  <a:pt x="32643" y="17015"/>
                </a:cubicBezTo>
                <a:cubicBezTo>
                  <a:pt x="32204" y="15848"/>
                  <a:pt x="31546" y="15959"/>
                  <a:pt x="30756" y="16459"/>
                </a:cubicBezTo>
                <a:close/>
                <a:moveTo>
                  <a:pt x="29616" y="24800"/>
                </a:moveTo>
                <a:cubicBezTo>
                  <a:pt x="29791" y="25746"/>
                  <a:pt x="30318" y="26079"/>
                  <a:pt x="31020" y="26024"/>
                </a:cubicBezTo>
                <a:cubicBezTo>
                  <a:pt x="31897" y="25912"/>
                  <a:pt x="32424" y="24856"/>
                  <a:pt x="32511" y="23188"/>
                </a:cubicBezTo>
                <a:cubicBezTo>
                  <a:pt x="31985" y="22854"/>
                  <a:pt x="31458" y="22465"/>
                  <a:pt x="30976" y="22131"/>
                </a:cubicBezTo>
                <a:cubicBezTo>
                  <a:pt x="29703" y="22965"/>
                  <a:pt x="29396" y="23577"/>
                  <a:pt x="29616" y="24800"/>
                </a:cubicBezTo>
                <a:close/>
                <a:moveTo>
                  <a:pt x="14522" y="11121"/>
                </a:moveTo>
                <a:cubicBezTo>
                  <a:pt x="13557" y="11621"/>
                  <a:pt x="13206" y="12511"/>
                  <a:pt x="13557" y="13456"/>
                </a:cubicBezTo>
                <a:cubicBezTo>
                  <a:pt x="13908" y="14457"/>
                  <a:pt x="14873" y="15013"/>
                  <a:pt x="15531" y="14680"/>
                </a:cubicBezTo>
                <a:cubicBezTo>
                  <a:pt x="16321" y="14235"/>
                  <a:pt x="16716" y="12956"/>
                  <a:pt x="16409" y="11899"/>
                </a:cubicBezTo>
                <a:cubicBezTo>
                  <a:pt x="16102" y="11010"/>
                  <a:pt x="15356" y="10676"/>
                  <a:pt x="14522" y="11121"/>
                </a:cubicBezTo>
                <a:close/>
                <a:moveTo>
                  <a:pt x="24921" y="65838"/>
                </a:moveTo>
                <a:cubicBezTo>
                  <a:pt x="25886" y="66839"/>
                  <a:pt x="26851" y="66950"/>
                  <a:pt x="27817" y="66005"/>
                </a:cubicBezTo>
                <a:cubicBezTo>
                  <a:pt x="29133" y="64726"/>
                  <a:pt x="29221" y="63058"/>
                  <a:pt x="28080" y="60333"/>
                </a:cubicBezTo>
                <a:cubicBezTo>
                  <a:pt x="27202" y="60333"/>
                  <a:pt x="26281" y="60333"/>
                  <a:pt x="25228" y="60333"/>
                </a:cubicBezTo>
                <a:cubicBezTo>
                  <a:pt x="23692" y="63725"/>
                  <a:pt x="23692" y="64448"/>
                  <a:pt x="24921" y="65838"/>
                </a:cubicBezTo>
                <a:close/>
                <a:moveTo>
                  <a:pt x="21191" y="12011"/>
                </a:moveTo>
                <a:cubicBezTo>
                  <a:pt x="21499" y="11121"/>
                  <a:pt x="21148" y="10342"/>
                  <a:pt x="20621" y="9731"/>
                </a:cubicBezTo>
                <a:cubicBezTo>
                  <a:pt x="19831" y="9397"/>
                  <a:pt x="19305" y="9898"/>
                  <a:pt x="18910" y="10676"/>
                </a:cubicBezTo>
                <a:cubicBezTo>
                  <a:pt x="18515" y="11510"/>
                  <a:pt x="18778" y="12177"/>
                  <a:pt x="19261" y="12956"/>
                </a:cubicBezTo>
                <a:cubicBezTo>
                  <a:pt x="20138" y="13178"/>
                  <a:pt x="20840" y="13012"/>
                  <a:pt x="21191" y="12011"/>
                </a:cubicBezTo>
                <a:close/>
                <a:moveTo>
                  <a:pt x="17638" y="23076"/>
                </a:moveTo>
                <a:cubicBezTo>
                  <a:pt x="18910" y="21964"/>
                  <a:pt x="19085" y="21519"/>
                  <a:pt x="18778" y="20352"/>
                </a:cubicBezTo>
                <a:cubicBezTo>
                  <a:pt x="18427" y="18962"/>
                  <a:pt x="17989" y="18739"/>
                  <a:pt x="16190" y="19017"/>
                </a:cubicBezTo>
                <a:cubicBezTo>
                  <a:pt x="15005" y="21519"/>
                  <a:pt x="15312" y="22354"/>
                  <a:pt x="17638" y="23076"/>
                </a:cubicBezTo>
                <a:close/>
                <a:moveTo>
                  <a:pt x="11451" y="90194"/>
                </a:moveTo>
                <a:cubicBezTo>
                  <a:pt x="11539" y="91306"/>
                  <a:pt x="11670" y="92418"/>
                  <a:pt x="11758" y="93364"/>
                </a:cubicBezTo>
                <a:cubicBezTo>
                  <a:pt x="13206" y="93920"/>
                  <a:pt x="14435" y="94476"/>
                  <a:pt x="15137" y="92752"/>
                </a:cubicBezTo>
                <a:cubicBezTo>
                  <a:pt x="15356" y="92140"/>
                  <a:pt x="15356" y="90973"/>
                  <a:pt x="15049" y="90417"/>
                </a:cubicBezTo>
                <a:cubicBezTo>
                  <a:pt x="14127" y="88748"/>
                  <a:pt x="12899" y="89304"/>
                  <a:pt x="11451" y="90194"/>
                </a:cubicBezTo>
                <a:close/>
                <a:moveTo>
                  <a:pt x="23341" y="15291"/>
                </a:moveTo>
                <a:cubicBezTo>
                  <a:pt x="22771" y="14847"/>
                  <a:pt x="21455" y="14958"/>
                  <a:pt x="20972" y="15792"/>
                </a:cubicBezTo>
                <a:cubicBezTo>
                  <a:pt x="20665" y="16292"/>
                  <a:pt x="20533" y="17182"/>
                  <a:pt x="20665" y="17738"/>
                </a:cubicBezTo>
                <a:cubicBezTo>
                  <a:pt x="20884" y="18739"/>
                  <a:pt x="21981" y="18906"/>
                  <a:pt x="23648" y="18294"/>
                </a:cubicBezTo>
                <a:cubicBezTo>
                  <a:pt x="24175" y="16459"/>
                  <a:pt x="24087" y="15903"/>
                  <a:pt x="23341" y="15291"/>
                </a:cubicBezTo>
                <a:close/>
                <a:moveTo>
                  <a:pt x="22157" y="26580"/>
                </a:moveTo>
                <a:cubicBezTo>
                  <a:pt x="21016" y="26913"/>
                  <a:pt x="20797" y="28081"/>
                  <a:pt x="20621" y="29527"/>
                </a:cubicBezTo>
                <a:cubicBezTo>
                  <a:pt x="21235" y="30027"/>
                  <a:pt x="21850" y="30472"/>
                  <a:pt x="22464" y="30973"/>
                </a:cubicBezTo>
                <a:cubicBezTo>
                  <a:pt x="23912" y="29638"/>
                  <a:pt x="24263" y="28971"/>
                  <a:pt x="24043" y="28081"/>
                </a:cubicBezTo>
                <a:cubicBezTo>
                  <a:pt x="23824" y="27191"/>
                  <a:pt x="22859" y="26357"/>
                  <a:pt x="22157" y="26580"/>
                </a:cubicBezTo>
                <a:close/>
                <a:moveTo>
                  <a:pt x="18778" y="61390"/>
                </a:moveTo>
                <a:cubicBezTo>
                  <a:pt x="21718" y="61000"/>
                  <a:pt x="21937" y="60611"/>
                  <a:pt x="21016" y="56941"/>
                </a:cubicBezTo>
                <a:cubicBezTo>
                  <a:pt x="20270" y="56774"/>
                  <a:pt x="19436" y="56552"/>
                  <a:pt x="18691" y="56385"/>
                </a:cubicBezTo>
                <a:cubicBezTo>
                  <a:pt x="17681" y="58164"/>
                  <a:pt x="17374" y="59666"/>
                  <a:pt x="18778" y="61390"/>
                </a:cubicBezTo>
                <a:close/>
                <a:moveTo>
                  <a:pt x="21411" y="7395"/>
                </a:moveTo>
                <a:cubicBezTo>
                  <a:pt x="22069" y="5560"/>
                  <a:pt x="22113" y="4559"/>
                  <a:pt x="21367" y="4170"/>
                </a:cubicBezTo>
                <a:cubicBezTo>
                  <a:pt x="20840" y="3836"/>
                  <a:pt x="20007" y="3892"/>
                  <a:pt x="19480" y="4170"/>
                </a:cubicBezTo>
                <a:cubicBezTo>
                  <a:pt x="18778" y="4559"/>
                  <a:pt x="18954" y="5560"/>
                  <a:pt x="19129" y="6339"/>
                </a:cubicBezTo>
                <a:cubicBezTo>
                  <a:pt x="19305" y="7228"/>
                  <a:pt x="20138" y="7562"/>
                  <a:pt x="21411" y="7395"/>
                </a:cubicBezTo>
                <a:close/>
                <a:moveTo>
                  <a:pt x="23210" y="1112"/>
                </a:moveTo>
                <a:cubicBezTo>
                  <a:pt x="23341" y="778"/>
                  <a:pt x="23517" y="389"/>
                  <a:pt x="23692" y="0"/>
                </a:cubicBezTo>
                <a:cubicBezTo>
                  <a:pt x="21455" y="0"/>
                  <a:pt x="21455" y="0"/>
                  <a:pt x="21455" y="0"/>
                </a:cubicBezTo>
                <a:cubicBezTo>
                  <a:pt x="21718" y="945"/>
                  <a:pt x="22332" y="1223"/>
                  <a:pt x="23210" y="1112"/>
                </a:cubicBezTo>
                <a:close/>
                <a:moveTo>
                  <a:pt x="43524" y="6506"/>
                </a:moveTo>
                <a:cubicBezTo>
                  <a:pt x="44446" y="8396"/>
                  <a:pt x="44665" y="8396"/>
                  <a:pt x="45937" y="6839"/>
                </a:cubicBezTo>
                <a:cubicBezTo>
                  <a:pt x="45850" y="6283"/>
                  <a:pt x="45674" y="5671"/>
                  <a:pt x="45586" y="5115"/>
                </a:cubicBezTo>
                <a:cubicBezTo>
                  <a:pt x="44577" y="4949"/>
                  <a:pt x="43875" y="5115"/>
                  <a:pt x="43524" y="6506"/>
                </a:cubicBezTo>
                <a:close/>
                <a:moveTo>
                  <a:pt x="28957" y="52048"/>
                </a:moveTo>
                <a:cubicBezTo>
                  <a:pt x="28080" y="53382"/>
                  <a:pt x="28299" y="54383"/>
                  <a:pt x="30142" y="57330"/>
                </a:cubicBezTo>
                <a:cubicBezTo>
                  <a:pt x="32950" y="57442"/>
                  <a:pt x="33740" y="56774"/>
                  <a:pt x="34223" y="54272"/>
                </a:cubicBezTo>
                <a:cubicBezTo>
                  <a:pt x="34530" y="52715"/>
                  <a:pt x="34091" y="51603"/>
                  <a:pt x="32994" y="50880"/>
                </a:cubicBezTo>
                <a:cubicBezTo>
                  <a:pt x="31809" y="50101"/>
                  <a:pt x="29835" y="50658"/>
                  <a:pt x="28957" y="52048"/>
                </a:cubicBezTo>
                <a:close/>
                <a:moveTo>
                  <a:pt x="40892" y="27803"/>
                </a:moveTo>
                <a:cubicBezTo>
                  <a:pt x="41067" y="28637"/>
                  <a:pt x="41594" y="29471"/>
                  <a:pt x="42120" y="30083"/>
                </a:cubicBezTo>
                <a:cubicBezTo>
                  <a:pt x="42603" y="30583"/>
                  <a:pt x="43831" y="30194"/>
                  <a:pt x="44314" y="29527"/>
                </a:cubicBezTo>
                <a:cubicBezTo>
                  <a:pt x="44840" y="28860"/>
                  <a:pt x="44884" y="28137"/>
                  <a:pt x="44446" y="27358"/>
                </a:cubicBezTo>
                <a:cubicBezTo>
                  <a:pt x="44007" y="26524"/>
                  <a:pt x="43612" y="25690"/>
                  <a:pt x="43085" y="24745"/>
                </a:cubicBezTo>
                <a:cubicBezTo>
                  <a:pt x="42515" y="25134"/>
                  <a:pt x="42208" y="25356"/>
                  <a:pt x="41901" y="25523"/>
                </a:cubicBezTo>
                <a:cubicBezTo>
                  <a:pt x="41111" y="25968"/>
                  <a:pt x="40716" y="26913"/>
                  <a:pt x="40892" y="27803"/>
                </a:cubicBezTo>
                <a:close/>
                <a:moveTo>
                  <a:pt x="14303" y="66283"/>
                </a:moveTo>
                <a:cubicBezTo>
                  <a:pt x="13118" y="64949"/>
                  <a:pt x="11802" y="65282"/>
                  <a:pt x="10486" y="66784"/>
                </a:cubicBezTo>
                <a:cubicBezTo>
                  <a:pt x="10442" y="69008"/>
                  <a:pt x="10749" y="70843"/>
                  <a:pt x="12548" y="71177"/>
                </a:cubicBezTo>
                <a:cubicBezTo>
                  <a:pt x="13206" y="71343"/>
                  <a:pt x="14215" y="70620"/>
                  <a:pt x="14698" y="69953"/>
                </a:cubicBezTo>
                <a:cubicBezTo>
                  <a:pt x="15575" y="68730"/>
                  <a:pt x="15049" y="67173"/>
                  <a:pt x="14303" y="66283"/>
                </a:cubicBezTo>
                <a:close/>
                <a:moveTo>
                  <a:pt x="35100" y="83521"/>
                </a:moveTo>
                <a:cubicBezTo>
                  <a:pt x="36065" y="80574"/>
                  <a:pt x="35890" y="79073"/>
                  <a:pt x="34442" y="78072"/>
                </a:cubicBezTo>
                <a:cubicBezTo>
                  <a:pt x="33170" y="77182"/>
                  <a:pt x="32468" y="77794"/>
                  <a:pt x="31151" y="80852"/>
                </a:cubicBezTo>
                <a:cubicBezTo>
                  <a:pt x="32248" y="83966"/>
                  <a:pt x="32468" y="84077"/>
                  <a:pt x="35100" y="83521"/>
                </a:cubicBezTo>
                <a:close/>
                <a:moveTo>
                  <a:pt x="36153" y="25912"/>
                </a:moveTo>
                <a:cubicBezTo>
                  <a:pt x="37074" y="24077"/>
                  <a:pt x="37031" y="23966"/>
                  <a:pt x="35802" y="22743"/>
                </a:cubicBezTo>
                <a:cubicBezTo>
                  <a:pt x="35012" y="23188"/>
                  <a:pt x="34442" y="23855"/>
                  <a:pt x="34705" y="25023"/>
                </a:cubicBezTo>
                <a:cubicBezTo>
                  <a:pt x="34881" y="25968"/>
                  <a:pt x="35451" y="26246"/>
                  <a:pt x="36153" y="25912"/>
                </a:cubicBezTo>
                <a:close/>
                <a:moveTo>
                  <a:pt x="33784" y="70342"/>
                </a:moveTo>
                <a:cubicBezTo>
                  <a:pt x="33389" y="69397"/>
                  <a:pt x="32468" y="68452"/>
                  <a:pt x="31634" y="68229"/>
                </a:cubicBezTo>
                <a:cubicBezTo>
                  <a:pt x="30142" y="67896"/>
                  <a:pt x="29791" y="69508"/>
                  <a:pt x="29308" y="71510"/>
                </a:cubicBezTo>
                <a:cubicBezTo>
                  <a:pt x="30361" y="72233"/>
                  <a:pt x="31239" y="72845"/>
                  <a:pt x="32073" y="73401"/>
                </a:cubicBezTo>
                <a:cubicBezTo>
                  <a:pt x="33213" y="72678"/>
                  <a:pt x="34486" y="72066"/>
                  <a:pt x="33784" y="70342"/>
                </a:cubicBezTo>
                <a:close/>
                <a:moveTo>
                  <a:pt x="104819" y="110602"/>
                </a:moveTo>
                <a:cubicBezTo>
                  <a:pt x="105564" y="110157"/>
                  <a:pt x="105696" y="109768"/>
                  <a:pt x="105521" y="108100"/>
                </a:cubicBezTo>
                <a:cubicBezTo>
                  <a:pt x="104555" y="107432"/>
                  <a:pt x="104160" y="107432"/>
                  <a:pt x="103678" y="108211"/>
                </a:cubicBezTo>
                <a:cubicBezTo>
                  <a:pt x="103239" y="108822"/>
                  <a:pt x="103107" y="109657"/>
                  <a:pt x="103414" y="110157"/>
                </a:cubicBezTo>
                <a:cubicBezTo>
                  <a:pt x="103765" y="110658"/>
                  <a:pt x="104248" y="110880"/>
                  <a:pt x="104819" y="110602"/>
                </a:cubicBezTo>
                <a:close/>
                <a:moveTo>
                  <a:pt x="100475" y="111547"/>
                </a:moveTo>
                <a:cubicBezTo>
                  <a:pt x="100563" y="110602"/>
                  <a:pt x="100168" y="109990"/>
                  <a:pt x="99510" y="109712"/>
                </a:cubicBezTo>
                <a:cubicBezTo>
                  <a:pt x="98632" y="109323"/>
                  <a:pt x="98149" y="109990"/>
                  <a:pt x="97491" y="111102"/>
                </a:cubicBezTo>
                <a:cubicBezTo>
                  <a:pt x="97579" y="111436"/>
                  <a:pt x="97711" y="111992"/>
                  <a:pt x="97798" y="112326"/>
                </a:cubicBezTo>
                <a:cubicBezTo>
                  <a:pt x="99159" y="113271"/>
                  <a:pt x="99904" y="112715"/>
                  <a:pt x="100475" y="111547"/>
                </a:cubicBezTo>
                <a:close/>
                <a:moveTo>
                  <a:pt x="46420" y="12400"/>
                </a:moveTo>
                <a:cubicBezTo>
                  <a:pt x="46201" y="11844"/>
                  <a:pt x="45937" y="11177"/>
                  <a:pt x="45674" y="10509"/>
                </a:cubicBezTo>
                <a:cubicBezTo>
                  <a:pt x="43875" y="10398"/>
                  <a:pt x="43568" y="10565"/>
                  <a:pt x="43349" y="11733"/>
                </a:cubicBezTo>
                <a:cubicBezTo>
                  <a:pt x="43173" y="12678"/>
                  <a:pt x="43349" y="13345"/>
                  <a:pt x="44007" y="13734"/>
                </a:cubicBezTo>
                <a:cubicBezTo>
                  <a:pt x="44884" y="14235"/>
                  <a:pt x="45630" y="13846"/>
                  <a:pt x="46420" y="12400"/>
                </a:cubicBezTo>
                <a:close/>
                <a:moveTo>
                  <a:pt x="42120" y="16181"/>
                </a:moveTo>
                <a:cubicBezTo>
                  <a:pt x="42120" y="17071"/>
                  <a:pt x="42120" y="17794"/>
                  <a:pt x="42076" y="18517"/>
                </a:cubicBezTo>
                <a:cubicBezTo>
                  <a:pt x="42691" y="19073"/>
                  <a:pt x="43261" y="19740"/>
                  <a:pt x="43787" y="18850"/>
                </a:cubicBezTo>
                <a:cubicBezTo>
                  <a:pt x="44095" y="18294"/>
                  <a:pt x="44226" y="17460"/>
                  <a:pt x="44095" y="16848"/>
                </a:cubicBezTo>
                <a:cubicBezTo>
                  <a:pt x="43875" y="15792"/>
                  <a:pt x="43085" y="15959"/>
                  <a:pt x="42120" y="16181"/>
                </a:cubicBezTo>
                <a:close/>
                <a:moveTo>
                  <a:pt x="44446" y="2835"/>
                </a:moveTo>
                <a:cubicBezTo>
                  <a:pt x="45148" y="2446"/>
                  <a:pt x="45455" y="1167"/>
                  <a:pt x="45148" y="222"/>
                </a:cubicBezTo>
                <a:cubicBezTo>
                  <a:pt x="45104" y="111"/>
                  <a:pt x="45104" y="55"/>
                  <a:pt x="45060" y="0"/>
                </a:cubicBezTo>
                <a:cubicBezTo>
                  <a:pt x="42208" y="0"/>
                  <a:pt x="42208" y="0"/>
                  <a:pt x="42208" y="0"/>
                </a:cubicBezTo>
                <a:cubicBezTo>
                  <a:pt x="41945" y="556"/>
                  <a:pt x="41901" y="1167"/>
                  <a:pt x="42120" y="1779"/>
                </a:cubicBezTo>
                <a:cubicBezTo>
                  <a:pt x="42427" y="2780"/>
                  <a:pt x="43656" y="3336"/>
                  <a:pt x="44446" y="2835"/>
                </a:cubicBezTo>
                <a:close/>
                <a:moveTo>
                  <a:pt x="37074" y="33197"/>
                </a:moveTo>
                <a:cubicBezTo>
                  <a:pt x="37864" y="32808"/>
                  <a:pt x="38303" y="31529"/>
                  <a:pt x="37952" y="30472"/>
                </a:cubicBezTo>
                <a:cubicBezTo>
                  <a:pt x="37733" y="29638"/>
                  <a:pt x="36767" y="29249"/>
                  <a:pt x="35890" y="29638"/>
                </a:cubicBezTo>
                <a:cubicBezTo>
                  <a:pt x="35100" y="29972"/>
                  <a:pt x="34705" y="30917"/>
                  <a:pt x="35012" y="31862"/>
                </a:cubicBezTo>
                <a:cubicBezTo>
                  <a:pt x="35407" y="32974"/>
                  <a:pt x="36329" y="33586"/>
                  <a:pt x="37074" y="33197"/>
                </a:cubicBezTo>
                <a:close/>
                <a:moveTo>
                  <a:pt x="35802" y="17516"/>
                </a:moveTo>
                <a:cubicBezTo>
                  <a:pt x="36065" y="18239"/>
                  <a:pt x="36987" y="18683"/>
                  <a:pt x="37557" y="18405"/>
                </a:cubicBezTo>
                <a:cubicBezTo>
                  <a:pt x="38127" y="18127"/>
                  <a:pt x="38391" y="17126"/>
                  <a:pt x="38127" y="16181"/>
                </a:cubicBezTo>
                <a:cubicBezTo>
                  <a:pt x="37908" y="15291"/>
                  <a:pt x="37162" y="14958"/>
                  <a:pt x="36460" y="15291"/>
                </a:cubicBezTo>
                <a:cubicBezTo>
                  <a:pt x="35802" y="15625"/>
                  <a:pt x="35495" y="16682"/>
                  <a:pt x="35802" y="17516"/>
                </a:cubicBezTo>
                <a:close/>
                <a:moveTo>
                  <a:pt x="33828" y="7228"/>
                </a:moveTo>
                <a:cubicBezTo>
                  <a:pt x="35319" y="8785"/>
                  <a:pt x="35583" y="8730"/>
                  <a:pt x="36197" y="6728"/>
                </a:cubicBezTo>
                <a:cubicBezTo>
                  <a:pt x="35802" y="6283"/>
                  <a:pt x="35319" y="5727"/>
                  <a:pt x="34749" y="5115"/>
                </a:cubicBezTo>
                <a:cubicBezTo>
                  <a:pt x="34398" y="5949"/>
                  <a:pt x="34091" y="6617"/>
                  <a:pt x="33828" y="7228"/>
                </a:cubicBezTo>
                <a:close/>
                <a:moveTo>
                  <a:pt x="33959" y="13178"/>
                </a:moveTo>
                <a:cubicBezTo>
                  <a:pt x="34354" y="13234"/>
                  <a:pt x="34925" y="12734"/>
                  <a:pt x="35100" y="12289"/>
                </a:cubicBezTo>
                <a:cubicBezTo>
                  <a:pt x="35407" y="11566"/>
                  <a:pt x="34881" y="11065"/>
                  <a:pt x="33652" y="10732"/>
                </a:cubicBezTo>
                <a:cubicBezTo>
                  <a:pt x="33170" y="12122"/>
                  <a:pt x="33301" y="13123"/>
                  <a:pt x="33959" y="13178"/>
                </a:cubicBezTo>
                <a:close/>
                <a:moveTo>
                  <a:pt x="35758" y="0"/>
                </a:moveTo>
                <a:cubicBezTo>
                  <a:pt x="33608" y="0"/>
                  <a:pt x="33608" y="0"/>
                  <a:pt x="33608" y="0"/>
                </a:cubicBezTo>
                <a:cubicBezTo>
                  <a:pt x="33784" y="389"/>
                  <a:pt x="34047" y="834"/>
                  <a:pt x="34398" y="1334"/>
                </a:cubicBezTo>
                <a:cubicBezTo>
                  <a:pt x="34925" y="889"/>
                  <a:pt x="35539" y="667"/>
                  <a:pt x="35758" y="0"/>
                </a:cubicBezTo>
                <a:close/>
                <a:moveTo>
                  <a:pt x="39137" y="68507"/>
                </a:moveTo>
                <a:cubicBezTo>
                  <a:pt x="40409" y="68674"/>
                  <a:pt x="41901" y="66839"/>
                  <a:pt x="42032" y="65004"/>
                </a:cubicBezTo>
                <a:cubicBezTo>
                  <a:pt x="42120" y="63280"/>
                  <a:pt x="41155" y="62001"/>
                  <a:pt x="39707" y="61835"/>
                </a:cubicBezTo>
                <a:cubicBezTo>
                  <a:pt x="38171" y="61723"/>
                  <a:pt x="36723" y="62891"/>
                  <a:pt x="36636" y="64448"/>
                </a:cubicBezTo>
                <a:cubicBezTo>
                  <a:pt x="36504" y="66116"/>
                  <a:pt x="37864" y="68341"/>
                  <a:pt x="39137" y="68507"/>
                </a:cubicBezTo>
                <a:close/>
                <a:moveTo>
                  <a:pt x="40804" y="21297"/>
                </a:moveTo>
                <a:cubicBezTo>
                  <a:pt x="40848" y="20240"/>
                  <a:pt x="40409" y="19907"/>
                  <a:pt x="38786" y="19851"/>
                </a:cubicBezTo>
                <a:cubicBezTo>
                  <a:pt x="37776" y="21408"/>
                  <a:pt x="37776" y="21575"/>
                  <a:pt x="38742" y="23188"/>
                </a:cubicBezTo>
                <a:cubicBezTo>
                  <a:pt x="40190" y="23076"/>
                  <a:pt x="40760" y="22520"/>
                  <a:pt x="40804" y="21297"/>
                </a:cubicBezTo>
                <a:close/>
                <a:moveTo>
                  <a:pt x="38917" y="6061"/>
                </a:moveTo>
                <a:cubicBezTo>
                  <a:pt x="39663" y="6339"/>
                  <a:pt x="40146" y="5560"/>
                  <a:pt x="40321" y="4837"/>
                </a:cubicBezTo>
                <a:cubicBezTo>
                  <a:pt x="40585" y="3725"/>
                  <a:pt x="40058" y="2891"/>
                  <a:pt x="39137" y="2446"/>
                </a:cubicBezTo>
                <a:cubicBezTo>
                  <a:pt x="38171" y="3002"/>
                  <a:pt x="37513" y="3670"/>
                  <a:pt x="37820" y="4949"/>
                </a:cubicBezTo>
                <a:cubicBezTo>
                  <a:pt x="37952" y="5449"/>
                  <a:pt x="38522" y="5949"/>
                  <a:pt x="38917" y="6061"/>
                </a:cubicBezTo>
                <a:close/>
                <a:moveTo>
                  <a:pt x="40277" y="12789"/>
                </a:moveTo>
                <a:cubicBezTo>
                  <a:pt x="40936" y="13123"/>
                  <a:pt x="41418" y="12734"/>
                  <a:pt x="41681" y="12011"/>
                </a:cubicBezTo>
                <a:cubicBezTo>
                  <a:pt x="42032" y="11065"/>
                  <a:pt x="41462" y="10231"/>
                  <a:pt x="40146" y="9731"/>
                </a:cubicBezTo>
                <a:cubicBezTo>
                  <a:pt x="39444" y="11621"/>
                  <a:pt x="39488" y="12400"/>
                  <a:pt x="40277" y="12789"/>
                </a:cubicBezTo>
                <a:close/>
                <a:moveTo>
                  <a:pt x="105433" y="113827"/>
                </a:moveTo>
                <a:cubicBezTo>
                  <a:pt x="105082" y="113605"/>
                  <a:pt x="104599" y="113493"/>
                  <a:pt x="104292" y="114050"/>
                </a:cubicBezTo>
                <a:cubicBezTo>
                  <a:pt x="103853" y="114717"/>
                  <a:pt x="103985" y="115329"/>
                  <a:pt x="104511" y="115996"/>
                </a:cubicBezTo>
                <a:cubicBezTo>
                  <a:pt x="104819" y="115940"/>
                  <a:pt x="105213" y="115829"/>
                  <a:pt x="105608" y="115773"/>
                </a:cubicBezTo>
                <a:cubicBezTo>
                  <a:pt x="105740" y="115050"/>
                  <a:pt x="106135" y="114328"/>
                  <a:pt x="105433" y="113827"/>
                </a:cubicBezTo>
                <a:close/>
                <a:moveTo>
                  <a:pt x="46990" y="19128"/>
                </a:moveTo>
                <a:cubicBezTo>
                  <a:pt x="46288" y="19518"/>
                  <a:pt x="45718" y="21019"/>
                  <a:pt x="45981" y="21853"/>
                </a:cubicBezTo>
                <a:cubicBezTo>
                  <a:pt x="46244" y="22743"/>
                  <a:pt x="47429" y="23299"/>
                  <a:pt x="48219" y="22854"/>
                </a:cubicBezTo>
                <a:cubicBezTo>
                  <a:pt x="48921" y="22520"/>
                  <a:pt x="49228" y="21519"/>
                  <a:pt x="48877" y="20518"/>
                </a:cubicBezTo>
                <a:cubicBezTo>
                  <a:pt x="48526" y="19462"/>
                  <a:pt x="47648" y="18795"/>
                  <a:pt x="46990" y="19128"/>
                </a:cubicBezTo>
                <a:close/>
                <a:moveTo>
                  <a:pt x="44533" y="75681"/>
                </a:moveTo>
                <a:cubicBezTo>
                  <a:pt x="43217" y="75903"/>
                  <a:pt x="41901" y="76070"/>
                  <a:pt x="40321" y="76292"/>
                </a:cubicBezTo>
                <a:cubicBezTo>
                  <a:pt x="40365" y="77738"/>
                  <a:pt x="40409" y="78461"/>
                  <a:pt x="40365" y="79184"/>
                </a:cubicBezTo>
                <a:cubicBezTo>
                  <a:pt x="40321" y="81075"/>
                  <a:pt x="41111" y="82520"/>
                  <a:pt x="42340" y="82854"/>
                </a:cubicBezTo>
                <a:cubicBezTo>
                  <a:pt x="43480" y="83188"/>
                  <a:pt x="44840" y="82854"/>
                  <a:pt x="45981" y="82298"/>
                </a:cubicBezTo>
                <a:cubicBezTo>
                  <a:pt x="46990" y="81797"/>
                  <a:pt x="47473" y="79073"/>
                  <a:pt x="47034" y="77571"/>
                </a:cubicBezTo>
                <a:cubicBezTo>
                  <a:pt x="46639" y="76070"/>
                  <a:pt x="45806" y="75458"/>
                  <a:pt x="44533" y="75681"/>
                </a:cubicBezTo>
                <a:close/>
                <a:moveTo>
                  <a:pt x="50106" y="10787"/>
                </a:moveTo>
                <a:cubicBezTo>
                  <a:pt x="49272" y="10565"/>
                  <a:pt x="48921" y="10954"/>
                  <a:pt x="48219" y="12956"/>
                </a:cubicBezTo>
                <a:cubicBezTo>
                  <a:pt x="48921" y="14847"/>
                  <a:pt x="49404" y="15236"/>
                  <a:pt x="50544" y="14847"/>
                </a:cubicBezTo>
                <a:cubicBezTo>
                  <a:pt x="51290" y="14624"/>
                  <a:pt x="51641" y="14068"/>
                  <a:pt x="51641" y="13123"/>
                </a:cubicBezTo>
                <a:cubicBezTo>
                  <a:pt x="51641" y="12177"/>
                  <a:pt x="50895" y="11010"/>
                  <a:pt x="50106" y="10787"/>
                </a:cubicBezTo>
                <a:close/>
                <a:moveTo>
                  <a:pt x="91305" y="120000"/>
                </a:moveTo>
                <a:cubicBezTo>
                  <a:pt x="93499" y="120000"/>
                  <a:pt x="93499" y="120000"/>
                  <a:pt x="93499" y="120000"/>
                </a:cubicBezTo>
                <a:cubicBezTo>
                  <a:pt x="93367" y="119777"/>
                  <a:pt x="93148" y="119499"/>
                  <a:pt x="92884" y="119110"/>
                </a:cubicBezTo>
                <a:cubicBezTo>
                  <a:pt x="91963" y="119277"/>
                  <a:pt x="91436" y="119499"/>
                  <a:pt x="91305" y="120000"/>
                </a:cubicBezTo>
                <a:close/>
                <a:moveTo>
                  <a:pt x="95780" y="114161"/>
                </a:moveTo>
                <a:cubicBezTo>
                  <a:pt x="95078" y="113660"/>
                  <a:pt x="94508" y="113827"/>
                  <a:pt x="94201" y="114550"/>
                </a:cubicBezTo>
                <a:cubicBezTo>
                  <a:pt x="93937" y="115273"/>
                  <a:pt x="94113" y="116274"/>
                  <a:pt x="94595" y="116607"/>
                </a:cubicBezTo>
                <a:cubicBezTo>
                  <a:pt x="95122" y="116997"/>
                  <a:pt x="95956" y="116663"/>
                  <a:pt x="96263" y="115940"/>
                </a:cubicBezTo>
                <a:cubicBezTo>
                  <a:pt x="96570" y="115329"/>
                  <a:pt x="96351" y="114606"/>
                  <a:pt x="95780" y="114161"/>
                </a:cubicBezTo>
                <a:close/>
                <a:moveTo>
                  <a:pt x="49974" y="3336"/>
                </a:moveTo>
                <a:cubicBezTo>
                  <a:pt x="49272" y="4226"/>
                  <a:pt x="48789" y="5115"/>
                  <a:pt x="49447" y="6283"/>
                </a:cubicBezTo>
                <a:cubicBezTo>
                  <a:pt x="49842" y="7062"/>
                  <a:pt x="50676" y="7284"/>
                  <a:pt x="51246" y="6839"/>
                </a:cubicBezTo>
                <a:cubicBezTo>
                  <a:pt x="51904" y="6394"/>
                  <a:pt x="52387" y="5783"/>
                  <a:pt x="52299" y="4726"/>
                </a:cubicBezTo>
                <a:cubicBezTo>
                  <a:pt x="52168" y="3725"/>
                  <a:pt x="51685" y="3447"/>
                  <a:pt x="49974" y="3336"/>
                </a:cubicBezTo>
                <a:close/>
                <a:moveTo>
                  <a:pt x="43305" y="90583"/>
                </a:moveTo>
                <a:cubicBezTo>
                  <a:pt x="42120" y="90417"/>
                  <a:pt x="40936" y="91974"/>
                  <a:pt x="40672" y="93975"/>
                </a:cubicBezTo>
                <a:cubicBezTo>
                  <a:pt x="40497" y="95755"/>
                  <a:pt x="41330" y="97201"/>
                  <a:pt x="42691" y="97312"/>
                </a:cubicBezTo>
                <a:cubicBezTo>
                  <a:pt x="44358" y="97479"/>
                  <a:pt x="45762" y="96200"/>
                  <a:pt x="45850" y="94420"/>
                </a:cubicBezTo>
                <a:cubicBezTo>
                  <a:pt x="45981" y="92585"/>
                  <a:pt x="44797" y="90806"/>
                  <a:pt x="43305" y="90583"/>
                </a:cubicBezTo>
                <a:close/>
                <a:moveTo>
                  <a:pt x="36416" y="90583"/>
                </a:moveTo>
                <a:cubicBezTo>
                  <a:pt x="34881" y="87414"/>
                  <a:pt x="34749" y="87358"/>
                  <a:pt x="32292" y="88804"/>
                </a:cubicBezTo>
                <a:cubicBezTo>
                  <a:pt x="32248" y="90639"/>
                  <a:pt x="32599" y="92252"/>
                  <a:pt x="34223" y="92696"/>
                </a:cubicBezTo>
                <a:cubicBezTo>
                  <a:pt x="35451" y="93086"/>
                  <a:pt x="36241" y="92196"/>
                  <a:pt x="36416" y="90583"/>
                </a:cubicBezTo>
                <a:close/>
                <a:moveTo>
                  <a:pt x="30318" y="95532"/>
                </a:moveTo>
                <a:cubicBezTo>
                  <a:pt x="29528" y="96200"/>
                  <a:pt x="28650" y="96978"/>
                  <a:pt x="27817" y="97645"/>
                </a:cubicBezTo>
                <a:cubicBezTo>
                  <a:pt x="27861" y="100759"/>
                  <a:pt x="28387" y="101816"/>
                  <a:pt x="30010" y="102316"/>
                </a:cubicBezTo>
                <a:cubicBezTo>
                  <a:pt x="31283" y="102706"/>
                  <a:pt x="32117" y="101983"/>
                  <a:pt x="32555" y="100537"/>
                </a:cubicBezTo>
                <a:cubicBezTo>
                  <a:pt x="33082" y="98813"/>
                  <a:pt x="32248" y="96923"/>
                  <a:pt x="30318" y="95532"/>
                </a:cubicBezTo>
                <a:close/>
                <a:moveTo>
                  <a:pt x="35583" y="108100"/>
                </a:moveTo>
                <a:cubicBezTo>
                  <a:pt x="35890" y="109601"/>
                  <a:pt x="37250" y="110713"/>
                  <a:pt x="38566" y="110491"/>
                </a:cubicBezTo>
                <a:cubicBezTo>
                  <a:pt x="40321" y="110213"/>
                  <a:pt x="40848" y="109212"/>
                  <a:pt x="41023" y="105875"/>
                </a:cubicBezTo>
                <a:cubicBezTo>
                  <a:pt x="40409" y="104986"/>
                  <a:pt x="39751" y="104040"/>
                  <a:pt x="39049" y="102984"/>
                </a:cubicBezTo>
                <a:cubicBezTo>
                  <a:pt x="36241" y="104430"/>
                  <a:pt x="35232" y="106042"/>
                  <a:pt x="35583" y="108100"/>
                </a:cubicBezTo>
                <a:close/>
                <a:moveTo>
                  <a:pt x="102318" y="119666"/>
                </a:moveTo>
                <a:cubicBezTo>
                  <a:pt x="102230" y="119777"/>
                  <a:pt x="102142" y="119888"/>
                  <a:pt x="102098" y="120000"/>
                </a:cubicBezTo>
                <a:cubicBezTo>
                  <a:pt x="103722" y="120000"/>
                  <a:pt x="103722" y="120000"/>
                  <a:pt x="103722" y="120000"/>
                </a:cubicBezTo>
                <a:cubicBezTo>
                  <a:pt x="103063" y="119221"/>
                  <a:pt x="102712" y="119165"/>
                  <a:pt x="102318" y="119666"/>
                </a:cubicBezTo>
                <a:close/>
                <a:moveTo>
                  <a:pt x="110829" y="117664"/>
                </a:moveTo>
                <a:cubicBezTo>
                  <a:pt x="110654" y="118220"/>
                  <a:pt x="110829" y="118721"/>
                  <a:pt x="111268" y="118887"/>
                </a:cubicBezTo>
                <a:cubicBezTo>
                  <a:pt x="111575" y="118999"/>
                  <a:pt x="112102" y="119110"/>
                  <a:pt x="112321" y="118887"/>
                </a:cubicBezTo>
                <a:cubicBezTo>
                  <a:pt x="112892" y="118276"/>
                  <a:pt x="112760" y="117553"/>
                  <a:pt x="112321" y="116830"/>
                </a:cubicBezTo>
                <a:cubicBezTo>
                  <a:pt x="111663" y="116663"/>
                  <a:pt x="111093" y="116774"/>
                  <a:pt x="110829" y="117664"/>
                </a:cubicBezTo>
                <a:close/>
                <a:moveTo>
                  <a:pt x="110040" y="108322"/>
                </a:moveTo>
                <a:cubicBezTo>
                  <a:pt x="109425" y="108100"/>
                  <a:pt x="108723" y="108767"/>
                  <a:pt x="108548" y="109712"/>
                </a:cubicBezTo>
                <a:cubicBezTo>
                  <a:pt x="108416" y="110491"/>
                  <a:pt x="108460" y="111158"/>
                  <a:pt x="108899" y="111714"/>
                </a:cubicBezTo>
                <a:cubicBezTo>
                  <a:pt x="109294" y="111825"/>
                  <a:pt x="109689" y="111936"/>
                  <a:pt x="110215" y="112048"/>
                </a:cubicBezTo>
                <a:cubicBezTo>
                  <a:pt x="110478" y="111547"/>
                  <a:pt x="110873" y="111102"/>
                  <a:pt x="111005" y="110491"/>
                </a:cubicBezTo>
                <a:cubicBezTo>
                  <a:pt x="111268" y="109601"/>
                  <a:pt x="110742" y="108544"/>
                  <a:pt x="110040" y="108322"/>
                </a:cubicBezTo>
                <a:close/>
                <a:moveTo>
                  <a:pt x="114691" y="111881"/>
                </a:moveTo>
                <a:cubicBezTo>
                  <a:pt x="114076" y="112215"/>
                  <a:pt x="113769" y="112882"/>
                  <a:pt x="113945" y="113549"/>
                </a:cubicBezTo>
                <a:cubicBezTo>
                  <a:pt x="114164" y="114550"/>
                  <a:pt x="114559" y="114828"/>
                  <a:pt x="115744" y="114606"/>
                </a:cubicBezTo>
                <a:cubicBezTo>
                  <a:pt x="115919" y="114105"/>
                  <a:pt x="116095" y="113549"/>
                  <a:pt x="116314" y="113104"/>
                </a:cubicBezTo>
                <a:cubicBezTo>
                  <a:pt x="115787" y="111825"/>
                  <a:pt x="115393" y="111547"/>
                  <a:pt x="114691" y="111881"/>
                </a:cubicBezTo>
                <a:close/>
                <a:moveTo>
                  <a:pt x="14698" y="6950"/>
                </a:moveTo>
                <a:cubicBezTo>
                  <a:pt x="16585" y="5838"/>
                  <a:pt x="16716" y="4448"/>
                  <a:pt x="16277" y="2724"/>
                </a:cubicBezTo>
                <a:cubicBezTo>
                  <a:pt x="15531" y="1835"/>
                  <a:pt x="14742" y="1890"/>
                  <a:pt x="13952" y="2502"/>
                </a:cubicBezTo>
                <a:cubicBezTo>
                  <a:pt x="12943" y="3336"/>
                  <a:pt x="13031" y="4559"/>
                  <a:pt x="13425" y="6339"/>
                </a:cubicBezTo>
                <a:cubicBezTo>
                  <a:pt x="13776" y="6506"/>
                  <a:pt x="14347" y="6784"/>
                  <a:pt x="14698" y="6950"/>
                </a:cubicBezTo>
                <a:close/>
                <a:moveTo>
                  <a:pt x="102230" y="116051"/>
                </a:moveTo>
                <a:cubicBezTo>
                  <a:pt x="102098" y="115495"/>
                  <a:pt x="101703" y="114884"/>
                  <a:pt x="101308" y="114606"/>
                </a:cubicBezTo>
                <a:cubicBezTo>
                  <a:pt x="100826" y="114272"/>
                  <a:pt x="100431" y="114884"/>
                  <a:pt x="100168" y="115384"/>
                </a:cubicBezTo>
                <a:cubicBezTo>
                  <a:pt x="99817" y="115940"/>
                  <a:pt x="100036" y="116719"/>
                  <a:pt x="100694" y="117608"/>
                </a:cubicBezTo>
                <a:cubicBezTo>
                  <a:pt x="101879" y="117164"/>
                  <a:pt x="102361" y="116774"/>
                  <a:pt x="102230" y="116051"/>
                </a:cubicBezTo>
                <a:close/>
                <a:moveTo>
                  <a:pt x="29659" y="115607"/>
                </a:moveTo>
                <a:cubicBezTo>
                  <a:pt x="28431" y="115329"/>
                  <a:pt x="26720" y="116552"/>
                  <a:pt x="26413" y="118053"/>
                </a:cubicBezTo>
                <a:cubicBezTo>
                  <a:pt x="26281" y="118832"/>
                  <a:pt x="26281" y="119443"/>
                  <a:pt x="26413" y="120000"/>
                </a:cubicBezTo>
                <a:cubicBezTo>
                  <a:pt x="31809" y="120000"/>
                  <a:pt x="31809" y="120000"/>
                  <a:pt x="31809" y="120000"/>
                </a:cubicBezTo>
                <a:cubicBezTo>
                  <a:pt x="31371" y="116886"/>
                  <a:pt x="30800" y="115885"/>
                  <a:pt x="29659" y="115607"/>
                </a:cubicBezTo>
                <a:close/>
                <a:moveTo>
                  <a:pt x="98018" y="117275"/>
                </a:moveTo>
                <a:cubicBezTo>
                  <a:pt x="97447" y="117330"/>
                  <a:pt x="97228" y="117831"/>
                  <a:pt x="97096" y="118554"/>
                </a:cubicBezTo>
                <a:cubicBezTo>
                  <a:pt x="97404" y="119332"/>
                  <a:pt x="97842" y="119777"/>
                  <a:pt x="98457" y="119610"/>
                </a:cubicBezTo>
                <a:cubicBezTo>
                  <a:pt x="99027" y="119388"/>
                  <a:pt x="99202" y="118776"/>
                  <a:pt x="99246" y="118109"/>
                </a:cubicBezTo>
                <a:cubicBezTo>
                  <a:pt x="99027" y="117330"/>
                  <a:pt x="98588" y="117164"/>
                  <a:pt x="98018" y="117275"/>
                </a:cubicBezTo>
                <a:close/>
                <a:moveTo>
                  <a:pt x="107188" y="118999"/>
                </a:moveTo>
                <a:cubicBezTo>
                  <a:pt x="106968" y="118943"/>
                  <a:pt x="106486" y="119221"/>
                  <a:pt x="106398" y="119499"/>
                </a:cubicBezTo>
                <a:cubicBezTo>
                  <a:pt x="106354" y="119666"/>
                  <a:pt x="106354" y="119833"/>
                  <a:pt x="106310" y="120000"/>
                </a:cubicBezTo>
                <a:cubicBezTo>
                  <a:pt x="107802" y="120000"/>
                  <a:pt x="107802" y="120000"/>
                  <a:pt x="107802" y="120000"/>
                </a:cubicBezTo>
                <a:cubicBezTo>
                  <a:pt x="107802" y="119555"/>
                  <a:pt x="107714" y="119110"/>
                  <a:pt x="107188" y="118999"/>
                </a:cubicBezTo>
                <a:close/>
                <a:moveTo>
                  <a:pt x="107978" y="113716"/>
                </a:moveTo>
                <a:cubicBezTo>
                  <a:pt x="107144" y="114328"/>
                  <a:pt x="107276" y="115329"/>
                  <a:pt x="107451" y="116441"/>
                </a:cubicBezTo>
                <a:cubicBezTo>
                  <a:pt x="108197" y="116774"/>
                  <a:pt x="108811" y="116997"/>
                  <a:pt x="109250" y="116107"/>
                </a:cubicBezTo>
                <a:cubicBezTo>
                  <a:pt x="109557" y="115551"/>
                  <a:pt x="109645" y="114884"/>
                  <a:pt x="109206" y="114328"/>
                </a:cubicBezTo>
                <a:cubicBezTo>
                  <a:pt x="108855" y="113883"/>
                  <a:pt x="108504" y="113382"/>
                  <a:pt x="107978" y="113716"/>
                </a:cubicBezTo>
                <a:close/>
                <a:moveTo>
                  <a:pt x="119692" y="118164"/>
                </a:moveTo>
                <a:cubicBezTo>
                  <a:pt x="119385" y="117497"/>
                  <a:pt x="118903" y="117164"/>
                  <a:pt x="118288" y="117330"/>
                </a:cubicBezTo>
                <a:cubicBezTo>
                  <a:pt x="117542" y="117553"/>
                  <a:pt x="117323" y="118053"/>
                  <a:pt x="117323" y="119777"/>
                </a:cubicBezTo>
                <a:cubicBezTo>
                  <a:pt x="117411" y="119888"/>
                  <a:pt x="117542" y="119944"/>
                  <a:pt x="117630" y="120000"/>
                </a:cubicBezTo>
                <a:cubicBezTo>
                  <a:pt x="119561" y="120000"/>
                  <a:pt x="119561" y="120000"/>
                  <a:pt x="119561" y="120000"/>
                </a:cubicBezTo>
                <a:cubicBezTo>
                  <a:pt x="119912" y="119555"/>
                  <a:pt x="119999" y="118776"/>
                  <a:pt x="119692" y="118164"/>
                </a:cubicBezTo>
                <a:close/>
                <a:moveTo>
                  <a:pt x="0" y="101872"/>
                </a:moveTo>
                <a:cubicBezTo>
                  <a:pt x="0" y="108378"/>
                  <a:pt x="0" y="108378"/>
                  <a:pt x="0" y="108378"/>
                </a:cubicBezTo>
                <a:cubicBezTo>
                  <a:pt x="1140" y="108433"/>
                  <a:pt x="2106" y="107154"/>
                  <a:pt x="2808" y="104763"/>
                </a:cubicBezTo>
                <a:cubicBezTo>
                  <a:pt x="1667" y="103039"/>
                  <a:pt x="789" y="102038"/>
                  <a:pt x="0" y="101872"/>
                </a:cubicBezTo>
                <a:close/>
                <a:moveTo>
                  <a:pt x="2851" y="86580"/>
                </a:moveTo>
                <a:cubicBezTo>
                  <a:pt x="3510" y="85023"/>
                  <a:pt x="2281" y="84244"/>
                  <a:pt x="1184" y="83354"/>
                </a:cubicBezTo>
                <a:cubicBezTo>
                  <a:pt x="789" y="83577"/>
                  <a:pt x="394" y="83744"/>
                  <a:pt x="0" y="83966"/>
                </a:cubicBezTo>
                <a:cubicBezTo>
                  <a:pt x="0" y="87970"/>
                  <a:pt x="0" y="87970"/>
                  <a:pt x="0" y="87970"/>
                </a:cubicBezTo>
                <a:cubicBezTo>
                  <a:pt x="175" y="88081"/>
                  <a:pt x="351" y="88137"/>
                  <a:pt x="526" y="88137"/>
                </a:cubicBezTo>
                <a:cubicBezTo>
                  <a:pt x="1360" y="88025"/>
                  <a:pt x="2457" y="87414"/>
                  <a:pt x="2851" y="86580"/>
                </a:cubicBezTo>
                <a:close/>
                <a:moveTo>
                  <a:pt x="1579" y="47154"/>
                </a:moveTo>
                <a:cubicBezTo>
                  <a:pt x="1798" y="45764"/>
                  <a:pt x="1009" y="43929"/>
                  <a:pt x="0" y="43262"/>
                </a:cubicBezTo>
                <a:cubicBezTo>
                  <a:pt x="0" y="49545"/>
                  <a:pt x="0" y="49545"/>
                  <a:pt x="0" y="49545"/>
                </a:cubicBezTo>
                <a:cubicBezTo>
                  <a:pt x="789" y="49045"/>
                  <a:pt x="1404" y="48155"/>
                  <a:pt x="1579" y="47154"/>
                </a:cubicBezTo>
                <a:close/>
                <a:moveTo>
                  <a:pt x="5001" y="108100"/>
                </a:moveTo>
                <a:cubicBezTo>
                  <a:pt x="3992" y="109379"/>
                  <a:pt x="4168" y="110713"/>
                  <a:pt x="4826" y="112103"/>
                </a:cubicBezTo>
                <a:cubicBezTo>
                  <a:pt x="5528" y="113493"/>
                  <a:pt x="6537" y="113549"/>
                  <a:pt x="7809" y="113215"/>
                </a:cubicBezTo>
                <a:cubicBezTo>
                  <a:pt x="8775" y="111714"/>
                  <a:pt x="9126" y="110157"/>
                  <a:pt x="8160" y="108711"/>
                </a:cubicBezTo>
                <a:cubicBezTo>
                  <a:pt x="7371" y="107432"/>
                  <a:pt x="6142" y="107544"/>
                  <a:pt x="5001" y="108100"/>
                </a:cubicBezTo>
                <a:close/>
                <a:moveTo>
                  <a:pt x="4387" y="117886"/>
                </a:moveTo>
                <a:cubicBezTo>
                  <a:pt x="3290" y="117775"/>
                  <a:pt x="2413" y="118609"/>
                  <a:pt x="2062" y="120000"/>
                </a:cubicBezTo>
                <a:cubicBezTo>
                  <a:pt x="6756" y="120000"/>
                  <a:pt x="6756" y="120000"/>
                  <a:pt x="6756" y="120000"/>
                </a:cubicBezTo>
                <a:cubicBezTo>
                  <a:pt x="6318" y="118887"/>
                  <a:pt x="5396" y="117998"/>
                  <a:pt x="4387" y="117886"/>
                </a:cubicBezTo>
                <a:close/>
                <a:moveTo>
                  <a:pt x="658" y="57886"/>
                </a:moveTo>
                <a:cubicBezTo>
                  <a:pt x="438" y="59221"/>
                  <a:pt x="1184" y="60889"/>
                  <a:pt x="2106" y="61112"/>
                </a:cubicBezTo>
                <a:cubicBezTo>
                  <a:pt x="3334" y="61501"/>
                  <a:pt x="4782" y="60278"/>
                  <a:pt x="5001" y="58721"/>
                </a:cubicBezTo>
                <a:cubicBezTo>
                  <a:pt x="5177" y="57330"/>
                  <a:pt x="4124" y="55718"/>
                  <a:pt x="2983" y="55607"/>
                </a:cubicBezTo>
                <a:cubicBezTo>
                  <a:pt x="1974" y="55495"/>
                  <a:pt x="833" y="56552"/>
                  <a:pt x="658" y="57886"/>
                </a:cubicBezTo>
                <a:close/>
                <a:moveTo>
                  <a:pt x="4212" y="70732"/>
                </a:moveTo>
                <a:cubicBezTo>
                  <a:pt x="1272" y="71510"/>
                  <a:pt x="658" y="72066"/>
                  <a:pt x="921" y="73734"/>
                </a:cubicBezTo>
                <a:cubicBezTo>
                  <a:pt x="1228" y="75681"/>
                  <a:pt x="2457" y="76070"/>
                  <a:pt x="5528" y="74958"/>
                </a:cubicBezTo>
                <a:cubicBezTo>
                  <a:pt x="5396" y="73234"/>
                  <a:pt x="5747" y="71510"/>
                  <a:pt x="4212" y="70732"/>
                </a:cubicBezTo>
                <a:close/>
                <a:moveTo>
                  <a:pt x="7853" y="83188"/>
                </a:moveTo>
                <a:cubicBezTo>
                  <a:pt x="6888" y="83076"/>
                  <a:pt x="6186" y="83577"/>
                  <a:pt x="6274" y="84800"/>
                </a:cubicBezTo>
                <a:cubicBezTo>
                  <a:pt x="6318" y="85579"/>
                  <a:pt x="6844" y="86357"/>
                  <a:pt x="7371" y="87692"/>
                </a:cubicBezTo>
                <a:cubicBezTo>
                  <a:pt x="8292" y="86691"/>
                  <a:pt x="9126" y="86190"/>
                  <a:pt x="9257" y="85468"/>
                </a:cubicBezTo>
                <a:cubicBezTo>
                  <a:pt x="9477" y="84300"/>
                  <a:pt x="8950" y="83354"/>
                  <a:pt x="7853" y="83188"/>
                </a:cubicBezTo>
                <a:close/>
                <a:moveTo>
                  <a:pt x="11758" y="47432"/>
                </a:moveTo>
                <a:cubicBezTo>
                  <a:pt x="13206" y="47599"/>
                  <a:pt x="14829" y="45653"/>
                  <a:pt x="15049" y="43484"/>
                </a:cubicBezTo>
                <a:cubicBezTo>
                  <a:pt x="15268" y="41427"/>
                  <a:pt x="13820" y="39481"/>
                  <a:pt x="11802" y="39147"/>
                </a:cubicBezTo>
                <a:cubicBezTo>
                  <a:pt x="10266" y="38924"/>
                  <a:pt x="8380" y="40815"/>
                  <a:pt x="8204" y="42761"/>
                </a:cubicBezTo>
                <a:cubicBezTo>
                  <a:pt x="8073" y="44541"/>
                  <a:pt x="10091" y="47210"/>
                  <a:pt x="11758" y="47432"/>
                </a:cubicBezTo>
                <a:close/>
                <a:moveTo>
                  <a:pt x="4650" y="98646"/>
                </a:moveTo>
                <a:cubicBezTo>
                  <a:pt x="6098" y="99369"/>
                  <a:pt x="7107" y="98591"/>
                  <a:pt x="8029" y="95866"/>
                </a:cubicBezTo>
                <a:cubicBezTo>
                  <a:pt x="7327" y="93642"/>
                  <a:pt x="5967" y="93086"/>
                  <a:pt x="4255" y="93475"/>
                </a:cubicBezTo>
                <a:cubicBezTo>
                  <a:pt x="3202" y="96811"/>
                  <a:pt x="3290" y="97979"/>
                  <a:pt x="4650" y="98646"/>
                </a:cubicBezTo>
                <a:close/>
                <a:moveTo>
                  <a:pt x="21367" y="104096"/>
                </a:moveTo>
                <a:cubicBezTo>
                  <a:pt x="21016" y="107265"/>
                  <a:pt x="21367" y="108489"/>
                  <a:pt x="22771" y="109212"/>
                </a:cubicBezTo>
                <a:cubicBezTo>
                  <a:pt x="23692" y="109657"/>
                  <a:pt x="24482" y="109545"/>
                  <a:pt x="25096" y="108489"/>
                </a:cubicBezTo>
                <a:cubicBezTo>
                  <a:pt x="25842" y="107321"/>
                  <a:pt x="26106" y="106098"/>
                  <a:pt x="25316" y="104819"/>
                </a:cubicBezTo>
                <a:cubicBezTo>
                  <a:pt x="24263" y="103151"/>
                  <a:pt x="22946" y="102761"/>
                  <a:pt x="21367" y="104096"/>
                </a:cubicBezTo>
                <a:close/>
                <a:moveTo>
                  <a:pt x="23824" y="72511"/>
                </a:moveTo>
                <a:cubicBezTo>
                  <a:pt x="24745" y="71455"/>
                  <a:pt x="24614" y="70287"/>
                  <a:pt x="23956" y="69230"/>
                </a:cubicBezTo>
                <a:cubicBezTo>
                  <a:pt x="23122" y="67784"/>
                  <a:pt x="21630" y="68229"/>
                  <a:pt x="20051" y="70398"/>
                </a:cubicBezTo>
                <a:cubicBezTo>
                  <a:pt x="21806" y="73234"/>
                  <a:pt x="22771" y="73734"/>
                  <a:pt x="23824" y="72511"/>
                </a:cubicBezTo>
                <a:close/>
                <a:moveTo>
                  <a:pt x="16234" y="83632"/>
                </a:moveTo>
                <a:cubicBezTo>
                  <a:pt x="17550" y="85746"/>
                  <a:pt x="18866" y="86302"/>
                  <a:pt x="19436" y="84967"/>
                </a:cubicBezTo>
                <a:cubicBezTo>
                  <a:pt x="19744" y="84244"/>
                  <a:pt x="19656" y="82798"/>
                  <a:pt x="19261" y="82075"/>
                </a:cubicBezTo>
                <a:cubicBezTo>
                  <a:pt x="18603" y="80963"/>
                  <a:pt x="17550" y="81575"/>
                  <a:pt x="16234" y="83632"/>
                </a:cubicBezTo>
                <a:close/>
                <a:moveTo>
                  <a:pt x="25009" y="92085"/>
                </a:moveTo>
                <a:cubicBezTo>
                  <a:pt x="24877" y="90750"/>
                  <a:pt x="23956" y="90472"/>
                  <a:pt x="22990" y="90417"/>
                </a:cubicBezTo>
                <a:cubicBezTo>
                  <a:pt x="21279" y="90417"/>
                  <a:pt x="20884" y="91751"/>
                  <a:pt x="20884" y="93697"/>
                </a:cubicBezTo>
                <a:cubicBezTo>
                  <a:pt x="21499" y="94420"/>
                  <a:pt x="22157" y="95143"/>
                  <a:pt x="22683" y="95755"/>
                </a:cubicBezTo>
                <a:cubicBezTo>
                  <a:pt x="24614" y="95477"/>
                  <a:pt x="25228" y="94031"/>
                  <a:pt x="25009" y="92085"/>
                </a:cubicBezTo>
                <a:close/>
                <a:moveTo>
                  <a:pt x="28475" y="82131"/>
                </a:moveTo>
                <a:cubicBezTo>
                  <a:pt x="28563" y="80741"/>
                  <a:pt x="27553" y="79462"/>
                  <a:pt x="26237" y="79240"/>
                </a:cubicBezTo>
                <a:cubicBezTo>
                  <a:pt x="25009" y="79017"/>
                  <a:pt x="24000" y="80129"/>
                  <a:pt x="23868" y="81853"/>
                </a:cubicBezTo>
                <a:cubicBezTo>
                  <a:pt x="23736" y="83243"/>
                  <a:pt x="24789" y="84689"/>
                  <a:pt x="26018" y="84745"/>
                </a:cubicBezTo>
                <a:cubicBezTo>
                  <a:pt x="27071" y="84856"/>
                  <a:pt x="28387" y="83410"/>
                  <a:pt x="28475" y="82131"/>
                </a:cubicBezTo>
                <a:close/>
                <a:moveTo>
                  <a:pt x="13382" y="75681"/>
                </a:moveTo>
                <a:cubicBezTo>
                  <a:pt x="12504" y="76126"/>
                  <a:pt x="11539" y="76626"/>
                  <a:pt x="10310" y="77238"/>
                </a:cubicBezTo>
                <a:cubicBezTo>
                  <a:pt x="11056" y="78628"/>
                  <a:pt x="11627" y="79684"/>
                  <a:pt x="12197" y="80685"/>
                </a:cubicBezTo>
                <a:cubicBezTo>
                  <a:pt x="15224" y="79017"/>
                  <a:pt x="15356" y="78461"/>
                  <a:pt x="13382" y="75681"/>
                </a:cubicBezTo>
                <a:close/>
                <a:moveTo>
                  <a:pt x="15093" y="56774"/>
                </a:moveTo>
                <a:cubicBezTo>
                  <a:pt x="15137" y="55162"/>
                  <a:pt x="13864" y="53549"/>
                  <a:pt x="12460" y="53382"/>
                </a:cubicBezTo>
                <a:cubicBezTo>
                  <a:pt x="10881" y="53271"/>
                  <a:pt x="9564" y="54661"/>
                  <a:pt x="9433" y="56663"/>
                </a:cubicBezTo>
                <a:cubicBezTo>
                  <a:pt x="9301" y="58554"/>
                  <a:pt x="10486" y="60389"/>
                  <a:pt x="11978" y="60500"/>
                </a:cubicBezTo>
                <a:cubicBezTo>
                  <a:pt x="13469" y="60611"/>
                  <a:pt x="15049" y="58721"/>
                  <a:pt x="15093" y="56774"/>
                </a:cubicBezTo>
                <a:close/>
                <a:moveTo>
                  <a:pt x="16234" y="100092"/>
                </a:moveTo>
                <a:cubicBezTo>
                  <a:pt x="16321" y="98480"/>
                  <a:pt x="15663" y="97701"/>
                  <a:pt x="13908" y="97534"/>
                </a:cubicBezTo>
                <a:cubicBezTo>
                  <a:pt x="12285" y="97367"/>
                  <a:pt x="11319" y="98202"/>
                  <a:pt x="11144" y="99925"/>
                </a:cubicBezTo>
                <a:cubicBezTo>
                  <a:pt x="10968" y="101427"/>
                  <a:pt x="12109" y="103317"/>
                  <a:pt x="13206" y="103484"/>
                </a:cubicBezTo>
                <a:cubicBezTo>
                  <a:pt x="14478" y="103707"/>
                  <a:pt x="16058" y="101872"/>
                  <a:pt x="16234" y="100092"/>
                </a:cubicBezTo>
                <a:close/>
                <a:moveTo>
                  <a:pt x="14478" y="120000"/>
                </a:moveTo>
                <a:cubicBezTo>
                  <a:pt x="17111" y="120000"/>
                  <a:pt x="17111" y="120000"/>
                  <a:pt x="17111" y="120000"/>
                </a:cubicBezTo>
                <a:cubicBezTo>
                  <a:pt x="16848" y="119944"/>
                  <a:pt x="16628" y="119833"/>
                  <a:pt x="16321" y="119777"/>
                </a:cubicBezTo>
                <a:cubicBezTo>
                  <a:pt x="15531" y="119666"/>
                  <a:pt x="14961" y="119666"/>
                  <a:pt x="14478" y="120000"/>
                </a:cubicBezTo>
                <a:close/>
                <a:moveTo>
                  <a:pt x="13776" y="107099"/>
                </a:moveTo>
                <a:cubicBezTo>
                  <a:pt x="12767" y="107877"/>
                  <a:pt x="11934" y="110546"/>
                  <a:pt x="12548" y="112103"/>
                </a:cubicBezTo>
                <a:cubicBezTo>
                  <a:pt x="12899" y="112993"/>
                  <a:pt x="13864" y="113938"/>
                  <a:pt x="14654" y="114161"/>
                </a:cubicBezTo>
                <a:cubicBezTo>
                  <a:pt x="16058" y="114494"/>
                  <a:pt x="17067" y="112493"/>
                  <a:pt x="17594" y="108822"/>
                </a:cubicBezTo>
                <a:cubicBezTo>
                  <a:pt x="15839" y="106431"/>
                  <a:pt x="15093" y="106153"/>
                  <a:pt x="13776" y="107099"/>
                </a:cubicBezTo>
                <a:close/>
              </a:path>
            </a:pathLst>
          </a:custGeom>
          <a:solidFill>
            <a:srgbClr val="F1CFC1">
              <a:alpha val="4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50;p4"/>
          <p:cNvSpPr txBox="1">
            <a:spLocks noGrp="1"/>
          </p:cNvSpPr>
          <p:nvPr>
            <p:ph type="dt" idx="10"/>
          </p:nvPr>
        </p:nvSpPr>
        <p:spPr>
          <a:xfrm>
            <a:off x="8961071" y="6296617"/>
            <a:ext cx="27432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4"/>
          <p:cNvSpPr txBox="1">
            <a:spLocks noGrp="1"/>
          </p:cNvSpPr>
          <p:nvPr>
            <p:ph type="ftr" idx="11"/>
          </p:nvPr>
        </p:nvSpPr>
        <p:spPr>
          <a:xfrm>
            <a:off x="2933702" y="6296617"/>
            <a:ext cx="566737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4"/>
          <p:cNvSpPr txBox="1">
            <a:spLocks noGrp="1"/>
          </p:cNvSpPr>
          <p:nvPr>
            <p:ph type="sldNum" idx="12"/>
          </p:nvPr>
        </p:nvSpPr>
        <p:spPr>
          <a:xfrm>
            <a:off x="381001" y="627886"/>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800">
                <a:solidFill>
                  <a:srgbClr val="5B4A5B"/>
                </a:solidFill>
                <a:latin typeface="Century Schoolbook"/>
                <a:ea typeface="Century Schoolbook"/>
                <a:cs typeface="Century Schoolbook"/>
                <a:sym typeface="Century Schoolbook"/>
              </a:defRPr>
            </a:lvl1pPr>
            <a:lvl2pPr marL="0" marR="0" lvl="1" indent="0" algn="r" rtl="0">
              <a:spcBef>
                <a:spcPts val="0"/>
              </a:spcBef>
              <a:buNone/>
              <a:defRPr sz="3800">
                <a:solidFill>
                  <a:srgbClr val="5B4A5B"/>
                </a:solidFill>
                <a:latin typeface="Century Schoolbook"/>
                <a:ea typeface="Century Schoolbook"/>
                <a:cs typeface="Century Schoolbook"/>
                <a:sym typeface="Century Schoolbook"/>
              </a:defRPr>
            </a:lvl2pPr>
            <a:lvl3pPr marL="0" marR="0" lvl="2" indent="0" algn="r" rtl="0">
              <a:spcBef>
                <a:spcPts val="0"/>
              </a:spcBef>
              <a:buNone/>
              <a:defRPr sz="3800">
                <a:solidFill>
                  <a:srgbClr val="5B4A5B"/>
                </a:solidFill>
                <a:latin typeface="Century Schoolbook"/>
                <a:ea typeface="Century Schoolbook"/>
                <a:cs typeface="Century Schoolbook"/>
                <a:sym typeface="Century Schoolbook"/>
              </a:defRPr>
            </a:lvl3pPr>
            <a:lvl4pPr marL="0" marR="0" lvl="3" indent="0" algn="r" rtl="0">
              <a:spcBef>
                <a:spcPts val="0"/>
              </a:spcBef>
              <a:buNone/>
              <a:defRPr sz="3800">
                <a:solidFill>
                  <a:srgbClr val="5B4A5B"/>
                </a:solidFill>
                <a:latin typeface="Century Schoolbook"/>
                <a:ea typeface="Century Schoolbook"/>
                <a:cs typeface="Century Schoolbook"/>
                <a:sym typeface="Century Schoolbook"/>
              </a:defRPr>
            </a:lvl4pPr>
            <a:lvl5pPr marL="0" marR="0" lvl="4" indent="0" algn="r" rtl="0">
              <a:spcBef>
                <a:spcPts val="0"/>
              </a:spcBef>
              <a:buNone/>
              <a:defRPr sz="3800">
                <a:solidFill>
                  <a:srgbClr val="5B4A5B"/>
                </a:solidFill>
                <a:latin typeface="Century Schoolbook"/>
                <a:ea typeface="Century Schoolbook"/>
                <a:cs typeface="Century Schoolbook"/>
                <a:sym typeface="Century Schoolbook"/>
              </a:defRPr>
            </a:lvl5pPr>
            <a:lvl6pPr marL="0" marR="0" lvl="5" indent="0" algn="r" rtl="0">
              <a:spcBef>
                <a:spcPts val="0"/>
              </a:spcBef>
              <a:buNone/>
              <a:defRPr sz="3800">
                <a:solidFill>
                  <a:srgbClr val="5B4A5B"/>
                </a:solidFill>
                <a:latin typeface="Century Schoolbook"/>
                <a:ea typeface="Century Schoolbook"/>
                <a:cs typeface="Century Schoolbook"/>
                <a:sym typeface="Century Schoolbook"/>
              </a:defRPr>
            </a:lvl6pPr>
            <a:lvl7pPr marL="0" marR="0" lvl="6" indent="0" algn="r" rtl="0">
              <a:spcBef>
                <a:spcPts val="0"/>
              </a:spcBef>
              <a:buNone/>
              <a:defRPr sz="3800">
                <a:solidFill>
                  <a:srgbClr val="5B4A5B"/>
                </a:solidFill>
                <a:latin typeface="Century Schoolbook"/>
                <a:ea typeface="Century Schoolbook"/>
                <a:cs typeface="Century Schoolbook"/>
                <a:sym typeface="Century Schoolbook"/>
              </a:defRPr>
            </a:lvl7pPr>
            <a:lvl8pPr marL="0" marR="0" lvl="7" indent="0" algn="r" rtl="0">
              <a:spcBef>
                <a:spcPts val="0"/>
              </a:spcBef>
              <a:buNone/>
              <a:defRPr sz="3800">
                <a:solidFill>
                  <a:srgbClr val="5B4A5B"/>
                </a:solidFill>
                <a:latin typeface="Century Schoolbook"/>
                <a:ea typeface="Century Schoolbook"/>
                <a:cs typeface="Century Schoolbook"/>
                <a:sym typeface="Century Schoolbook"/>
              </a:defRPr>
            </a:lvl8pPr>
            <a:lvl9pPr marL="0" marR="0" lvl="8" indent="0" algn="r" rtl="0">
              <a:spcBef>
                <a:spcPts val="0"/>
              </a:spcBef>
              <a:buNone/>
              <a:defRPr sz="3800">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2806707" y="568345"/>
            <a:ext cx="8897565" cy="1560716"/>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5B4A5B"/>
              </a:buClr>
              <a:buSzPts val="3800"/>
              <a:buFont typeface="Century Schoolbook"/>
              <a:buNone/>
              <a:defRPr sz="38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5"/>
          <p:cNvSpPr txBox="1">
            <a:spLocks noGrp="1"/>
          </p:cNvSpPr>
          <p:nvPr>
            <p:ph type="body" idx="1"/>
          </p:nvPr>
        </p:nvSpPr>
        <p:spPr>
          <a:xfrm>
            <a:off x="2933701" y="2438400"/>
            <a:ext cx="8770571" cy="3651504"/>
          </a:xfrm>
          <a:prstGeom prst="rect">
            <a:avLst/>
          </a:prstGeom>
          <a:noFill/>
          <a:ln>
            <a:noFill/>
          </a:ln>
        </p:spPr>
        <p:txBody>
          <a:bodyPr spcFirstLastPara="1" wrap="square" lIns="91425" tIns="91425" rIns="91425" bIns="91425" anchor="t" anchorCtr="0"/>
          <a:lstStyle>
            <a:lvl1pPr marL="457200" marR="0" lvl="0" indent="-355600" algn="l" rtl="0">
              <a:lnSpc>
                <a:spcPct val="111000"/>
              </a:lnSpc>
              <a:spcBef>
                <a:spcPts val="930"/>
              </a:spcBef>
              <a:spcAft>
                <a:spcPts val="0"/>
              </a:spcAft>
              <a:buClr>
                <a:srgbClr val="5B4A5B"/>
              </a:buClr>
              <a:buSzPts val="2000"/>
              <a:buFont typeface="Corbel"/>
              <a:buChar char="–"/>
              <a:defRPr sz="2000" b="0" i="0" u="none" strike="noStrike" cap="none">
                <a:solidFill>
                  <a:srgbClr val="5B4A5B"/>
                </a:solidFill>
                <a:latin typeface="Calibri"/>
                <a:ea typeface="Calibri"/>
                <a:cs typeface="Calibri"/>
                <a:sym typeface="Calibri"/>
              </a:defRPr>
            </a:lvl1pPr>
            <a:lvl2pPr marL="914400" marR="0" lvl="1" indent="-342900" algn="l" rtl="0">
              <a:lnSpc>
                <a:spcPct val="111000"/>
              </a:lnSpc>
              <a:spcBef>
                <a:spcPts val="930"/>
              </a:spcBef>
              <a:spcAft>
                <a:spcPts val="0"/>
              </a:spcAft>
              <a:buClr>
                <a:srgbClr val="5B4A5B"/>
              </a:buClr>
              <a:buSzPts val="1800"/>
              <a:buFont typeface="Corbel"/>
              <a:buChar char="–"/>
              <a:defRPr sz="1800" b="0" i="0" u="none" strike="noStrike" cap="none">
                <a:solidFill>
                  <a:srgbClr val="5B4A5B"/>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5B4A5B"/>
              </a:buClr>
              <a:buSzPts val="1600"/>
              <a:buFont typeface="Corbel"/>
              <a:buChar char="–"/>
              <a:defRPr sz="1600" b="0" i="1" u="none" strike="noStrike" cap="none">
                <a:solidFill>
                  <a:srgbClr val="5B4A5B"/>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5B4A5B"/>
              </a:buClr>
              <a:buSzPts val="1400"/>
              <a:buFont typeface="Corbel"/>
              <a:buChar char="–"/>
              <a:defRPr sz="1400" b="0" i="0" u="none" strike="noStrike" cap="none">
                <a:solidFill>
                  <a:srgbClr val="5B4A5B"/>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5B4A5B"/>
              </a:buClr>
              <a:buSzPts val="1400"/>
              <a:buFont typeface="Corbel"/>
              <a:buChar char="–"/>
              <a:defRPr sz="1400" b="0" i="1" u="none" strike="noStrike" cap="none">
                <a:solidFill>
                  <a:srgbClr val="5B4A5B"/>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9pPr>
          </a:lstStyle>
          <a:p>
            <a:endParaRPr/>
          </a:p>
        </p:txBody>
      </p:sp>
      <p:sp>
        <p:nvSpPr>
          <p:cNvPr id="56" name="Google Shape;56;p5"/>
          <p:cNvSpPr txBox="1">
            <a:spLocks noGrp="1"/>
          </p:cNvSpPr>
          <p:nvPr>
            <p:ph type="dt" idx="10"/>
          </p:nvPr>
        </p:nvSpPr>
        <p:spPr>
          <a:xfrm>
            <a:off x="8961071" y="6296617"/>
            <a:ext cx="27432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5"/>
          <p:cNvSpPr txBox="1">
            <a:spLocks noGrp="1"/>
          </p:cNvSpPr>
          <p:nvPr>
            <p:ph type="ftr" idx="11"/>
          </p:nvPr>
        </p:nvSpPr>
        <p:spPr>
          <a:xfrm>
            <a:off x="2933702" y="6296617"/>
            <a:ext cx="566737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5"/>
          <p:cNvSpPr txBox="1">
            <a:spLocks noGrp="1"/>
          </p:cNvSpPr>
          <p:nvPr>
            <p:ph type="sldNum" idx="12"/>
          </p:nvPr>
        </p:nvSpPr>
        <p:spPr>
          <a:xfrm>
            <a:off x="381001" y="627886"/>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800">
                <a:solidFill>
                  <a:srgbClr val="5B4A5B"/>
                </a:solidFill>
                <a:latin typeface="Century Schoolbook"/>
                <a:ea typeface="Century Schoolbook"/>
                <a:cs typeface="Century Schoolbook"/>
                <a:sym typeface="Century Schoolbook"/>
              </a:defRPr>
            </a:lvl1pPr>
            <a:lvl2pPr marL="0" marR="0" lvl="1" indent="0" algn="r" rtl="0">
              <a:spcBef>
                <a:spcPts val="0"/>
              </a:spcBef>
              <a:buNone/>
              <a:defRPr sz="3800">
                <a:solidFill>
                  <a:srgbClr val="5B4A5B"/>
                </a:solidFill>
                <a:latin typeface="Century Schoolbook"/>
                <a:ea typeface="Century Schoolbook"/>
                <a:cs typeface="Century Schoolbook"/>
                <a:sym typeface="Century Schoolbook"/>
              </a:defRPr>
            </a:lvl2pPr>
            <a:lvl3pPr marL="0" marR="0" lvl="2" indent="0" algn="r" rtl="0">
              <a:spcBef>
                <a:spcPts val="0"/>
              </a:spcBef>
              <a:buNone/>
              <a:defRPr sz="3800">
                <a:solidFill>
                  <a:srgbClr val="5B4A5B"/>
                </a:solidFill>
                <a:latin typeface="Century Schoolbook"/>
                <a:ea typeface="Century Schoolbook"/>
                <a:cs typeface="Century Schoolbook"/>
                <a:sym typeface="Century Schoolbook"/>
              </a:defRPr>
            </a:lvl3pPr>
            <a:lvl4pPr marL="0" marR="0" lvl="3" indent="0" algn="r" rtl="0">
              <a:spcBef>
                <a:spcPts val="0"/>
              </a:spcBef>
              <a:buNone/>
              <a:defRPr sz="3800">
                <a:solidFill>
                  <a:srgbClr val="5B4A5B"/>
                </a:solidFill>
                <a:latin typeface="Century Schoolbook"/>
                <a:ea typeface="Century Schoolbook"/>
                <a:cs typeface="Century Schoolbook"/>
                <a:sym typeface="Century Schoolbook"/>
              </a:defRPr>
            </a:lvl4pPr>
            <a:lvl5pPr marL="0" marR="0" lvl="4" indent="0" algn="r" rtl="0">
              <a:spcBef>
                <a:spcPts val="0"/>
              </a:spcBef>
              <a:buNone/>
              <a:defRPr sz="3800">
                <a:solidFill>
                  <a:srgbClr val="5B4A5B"/>
                </a:solidFill>
                <a:latin typeface="Century Schoolbook"/>
                <a:ea typeface="Century Schoolbook"/>
                <a:cs typeface="Century Schoolbook"/>
                <a:sym typeface="Century Schoolbook"/>
              </a:defRPr>
            </a:lvl5pPr>
            <a:lvl6pPr marL="0" marR="0" lvl="5" indent="0" algn="r" rtl="0">
              <a:spcBef>
                <a:spcPts val="0"/>
              </a:spcBef>
              <a:buNone/>
              <a:defRPr sz="3800">
                <a:solidFill>
                  <a:srgbClr val="5B4A5B"/>
                </a:solidFill>
                <a:latin typeface="Century Schoolbook"/>
                <a:ea typeface="Century Schoolbook"/>
                <a:cs typeface="Century Schoolbook"/>
                <a:sym typeface="Century Schoolbook"/>
              </a:defRPr>
            </a:lvl6pPr>
            <a:lvl7pPr marL="0" marR="0" lvl="6" indent="0" algn="r" rtl="0">
              <a:spcBef>
                <a:spcPts val="0"/>
              </a:spcBef>
              <a:buNone/>
              <a:defRPr sz="3800">
                <a:solidFill>
                  <a:srgbClr val="5B4A5B"/>
                </a:solidFill>
                <a:latin typeface="Century Schoolbook"/>
                <a:ea typeface="Century Schoolbook"/>
                <a:cs typeface="Century Schoolbook"/>
                <a:sym typeface="Century Schoolbook"/>
              </a:defRPr>
            </a:lvl7pPr>
            <a:lvl8pPr marL="0" marR="0" lvl="7" indent="0" algn="r" rtl="0">
              <a:spcBef>
                <a:spcPts val="0"/>
              </a:spcBef>
              <a:buNone/>
              <a:defRPr sz="3800">
                <a:solidFill>
                  <a:srgbClr val="5B4A5B"/>
                </a:solidFill>
                <a:latin typeface="Century Schoolbook"/>
                <a:ea typeface="Century Schoolbook"/>
                <a:cs typeface="Century Schoolbook"/>
                <a:sym typeface="Century Schoolbook"/>
              </a:defRPr>
            </a:lvl8pPr>
            <a:lvl9pPr marL="0" marR="0" lvl="8" indent="0" algn="r" rtl="0">
              <a:spcBef>
                <a:spcPts val="0"/>
              </a:spcBef>
              <a:buNone/>
              <a:defRPr sz="3800">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2806707" y="568345"/>
            <a:ext cx="8897565" cy="1560716"/>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5B4A5B"/>
              </a:buClr>
              <a:buSzPts val="3800"/>
              <a:buFont typeface="Century Schoolbook"/>
              <a:buNone/>
              <a:defRPr sz="38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a:spLocks noGrp="1"/>
          </p:cNvSpPr>
          <p:nvPr>
            <p:ph type="body" idx="1"/>
          </p:nvPr>
        </p:nvSpPr>
        <p:spPr>
          <a:xfrm>
            <a:off x="2933701" y="2438401"/>
            <a:ext cx="4169664" cy="3657601"/>
          </a:xfrm>
          <a:prstGeom prst="rect">
            <a:avLst/>
          </a:prstGeom>
          <a:noFill/>
          <a:ln>
            <a:noFill/>
          </a:ln>
        </p:spPr>
        <p:txBody>
          <a:bodyPr spcFirstLastPara="1" wrap="square" lIns="91425" tIns="91425" rIns="91425" bIns="91425" anchor="t" anchorCtr="0"/>
          <a:lstStyle>
            <a:lvl1pPr marL="457200" marR="0" lvl="0" indent="-355600" algn="l" rtl="0">
              <a:lnSpc>
                <a:spcPct val="111000"/>
              </a:lnSpc>
              <a:spcBef>
                <a:spcPts val="930"/>
              </a:spcBef>
              <a:spcAft>
                <a:spcPts val="0"/>
              </a:spcAft>
              <a:buClr>
                <a:srgbClr val="5B4A5B"/>
              </a:buClr>
              <a:buSzPts val="2000"/>
              <a:buFont typeface="Corbel"/>
              <a:buChar char="–"/>
              <a:defRPr sz="2000" b="0" i="0" u="none" strike="noStrike" cap="none">
                <a:solidFill>
                  <a:srgbClr val="5B4A5B"/>
                </a:solidFill>
                <a:latin typeface="Calibri"/>
                <a:ea typeface="Calibri"/>
                <a:cs typeface="Calibri"/>
                <a:sym typeface="Calibri"/>
              </a:defRPr>
            </a:lvl1pPr>
            <a:lvl2pPr marL="914400" marR="0" lvl="1" indent="-342900" algn="l" rtl="0">
              <a:lnSpc>
                <a:spcPct val="111000"/>
              </a:lnSpc>
              <a:spcBef>
                <a:spcPts val="930"/>
              </a:spcBef>
              <a:spcAft>
                <a:spcPts val="0"/>
              </a:spcAft>
              <a:buClr>
                <a:srgbClr val="5B4A5B"/>
              </a:buClr>
              <a:buSzPts val="1800"/>
              <a:buFont typeface="Corbel"/>
              <a:buChar char="–"/>
              <a:defRPr sz="1800" b="0" i="0" u="none" strike="noStrike" cap="none">
                <a:solidFill>
                  <a:srgbClr val="5B4A5B"/>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5B4A5B"/>
              </a:buClr>
              <a:buSzPts val="1600"/>
              <a:buFont typeface="Corbel"/>
              <a:buChar char="–"/>
              <a:defRPr sz="1600" b="0" i="1" u="none" strike="noStrike" cap="none">
                <a:solidFill>
                  <a:srgbClr val="5B4A5B"/>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5B4A5B"/>
              </a:buClr>
              <a:buSzPts val="1400"/>
              <a:buFont typeface="Corbel"/>
              <a:buChar char="–"/>
              <a:defRPr sz="1400" b="0" i="0" u="none" strike="noStrike" cap="none">
                <a:solidFill>
                  <a:srgbClr val="5B4A5B"/>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5B4A5B"/>
              </a:buClr>
              <a:buSzPts val="1400"/>
              <a:buFont typeface="Corbel"/>
              <a:buChar char="–"/>
              <a:defRPr sz="1400" b="0" i="1" u="none" strike="noStrike" cap="none">
                <a:solidFill>
                  <a:srgbClr val="5B4A5B"/>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9pPr>
          </a:lstStyle>
          <a:p>
            <a:endParaRPr/>
          </a:p>
        </p:txBody>
      </p:sp>
      <p:sp>
        <p:nvSpPr>
          <p:cNvPr id="62" name="Google Shape;62;p6"/>
          <p:cNvSpPr txBox="1">
            <a:spLocks noGrp="1"/>
          </p:cNvSpPr>
          <p:nvPr>
            <p:ph type="body" idx="2"/>
          </p:nvPr>
        </p:nvSpPr>
        <p:spPr>
          <a:xfrm>
            <a:off x="7534607" y="2438401"/>
            <a:ext cx="4169664" cy="3657601"/>
          </a:xfrm>
          <a:prstGeom prst="rect">
            <a:avLst/>
          </a:prstGeom>
          <a:noFill/>
          <a:ln>
            <a:noFill/>
          </a:ln>
        </p:spPr>
        <p:txBody>
          <a:bodyPr spcFirstLastPara="1" wrap="square" lIns="91425" tIns="91425" rIns="91425" bIns="91425" anchor="t" anchorCtr="0"/>
          <a:lstStyle>
            <a:lvl1pPr marL="457200" marR="0" lvl="0" indent="-355600" algn="l" rtl="0">
              <a:lnSpc>
                <a:spcPct val="111000"/>
              </a:lnSpc>
              <a:spcBef>
                <a:spcPts val="930"/>
              </a:spcBef>
              <a:spcAft>
                <a:spcPts val="0"/>
              </a:spcAft>
              <a:buClr>
                <a:srgbClr val="5B4A5B"/>
              </a:buClr>
              <a:buSzPts val="2000"/>
              <a:buFont typeface="Corbel"/>
              <a:buChar char="–"/>
              <a:defRPr sz="2000" b="0" i="0" u="none" strike="noStrike" cap="none">
                <a:solidFill>
                  <a:srgbClr val="5B4A5B"/>
                </a:solidFill>
                <a:latin typeface="Calibri"/>
                <a:ea typeface="Calibri"/>
                <a:cs typeface="Calibri"/>
                <a:sym typeface="Calibri"/>
              </a:defRPr>
            </a:lvl1pPr>
            <a:lvl2pPr marL="914400" marR="0" lvl="1" indent="-342900" algn="l" rtl="0">
              <a:lnSpc>
                <a:spcPct val="111000"/>
              </a:lnSpc>
              <a:spcBef>
                <a:spcPts val="930"/>
              </a:spcBef>
              <a:spcAft>
                <a:spcPts val="0"/>
              </a:spcAft>
              <a:buClr>
                <a:srgbClr val="5B4A5B"/>
              </a:buClr>
              <a:buSzPts val="1800"/>
              <a:buFont typeface="Corbel"/>
              <a:buChar char="–"/>
              <a:defRPr sz="1800" b="0" i="0" u="none" strike="noStrike" cap="none">
                <a:solidFill>
                  <a:srgbClr val="5B4A5B"/>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5B4A5B"/>
              </a:buClr>
              <a:buSzPts val="1600"/>
              <a:buFont typeface="Corbel"/>
              <a:buChar char="–"/>
              <a:defRPr sz="1600" b="0" i="1" u="none" strike="noStrike" cap="none">
                <a:solidFill>
                  <a:srgbClr val="5B4A5B"/>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5B4A5B"/>
              </a:buClr>
              <a:buSzPts val="1400"/>
              <a:buFont typeface="Corbel"/>
              <a:buChar char="–"/>
              <a:defRPr sz="1400" b="0" i="0" u="none" strike="noStrike" cap="none">
                <a:solidFill>
                  <a:srgbClr val="5B4A5B"/>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5B4A5B"/>
              </a:buClr>
              <a:buSzPts val="1400"/>
              <a:buFont typeface="Corbel"/>
              <a:buChar char="–"/>
              <a:defRPr sz="1400" b="0" i="1" u="none" strike="noStrike" cap="none">
                <a:solidFill>
                  <a:srgbClr val="5B4A5B"/>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9pPr>
          </a:lstStyle>
          <a:p>
            <a:endParaRPr/>
          </a:p>
        </p:txBody>
      </p:sp>
      <p:sp>
        <p:nvSpPr>
          <p:cNvPr id="63" name="Google Shape;63;p6"/>
          <p:cNvSpPr txBox="1">
            <a:spLocks noGrp="1"/>
          </p:cNvSpPr>
          <p:nvPr>
            <p:ph type="dt" idx="10"/>
          </p:nvPr>
        </p:nvSpPr>
        <p:spPr>
          <a:xfrm>
            <a:off x="8961071" y="6296617"/>
            <a:ext cx="27432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6"/>
          <p:cNvSpPr txBox="1">
            <a:spLocks noGrp="1"/>
          </p:cNvSpPr>
          <p:nvPr>
            <p:ph type="ftr" idx="11"/>
          </p:nvPr>
        </p:nvSpPr>
        <p:spPr>
          <a:xfrm>
            <a:off x="2933702" y="6296617"/>
            <a:ext cx="566737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6"/>
          <p:cNvSpPr txBox="1">
            <a:spLocks noGrp="1"/>
          </p:cNvSpPr>
          <p:nvPr>
            <p:ph type="sldNum" idx="12"/>
          </p:nvPr>
        </p:nvSpPr>
        <p:spPr>
          <a:xfrm>
            <a:off x="381001" y="627886"/>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800">
                <a:solidFill>
                  <a:srgbClr val="5B4A5B"/>
                </a:solidFill>
                <a:latin typeface="Century Schoolbook"/>
                <a:ea typeface="Century Schoolbook"/>
                <a:cs typeface="Century Schoolbook"/>
                <a:sym typeface="Century Schoolbook"/>
              </a:defRPr>
            </a:lvl1pPr>
            <a:lvl2pPr marL="0" marR="0" lvl="1" indent="0" algn="r" rtl="0">
              <a:spcBef>
                <a:spcPts val="0"/>
              </a:spcBef>
              <a:buNone/>
              <a:defRPr sz="3800">
                <a:solidFill>
                  <a:srgbClr val="5B4A5B"/>
                </a:solidFill>
                <a:latin typeface="Century Schoolbook"/>
                <a:ea typeface="Century Schoolbook"/>
                <a:cs typeface="Century Schoolbook"/>
                <a:sym typeface="Century Schoolbook"/>
              </a:defRPr>
            </a:lvl2pPr>
            <a:lvl3pPr marL="0" marR="0" lvl="2" indent="0" algn="r" rtl="0">
              <a:spcBef>
                <a:spcPts val="0"/>
              </a:spcBef>
              <a:buNone/>
              <a:defRPr sz="3800">
                <a:solidFill>
                  <a:srgbClr val="5B4A5B"/>
                </a:solidFill>
                <a:latin typeface="Century Schoolbook"/>
                <a:ea typeface="Century Schoolbook"/>
                <a:cs typeface="Century Schoolbook"/>
                <a:sym typeface="Century Schoolbook"/>
              </a:defRPr>
            </a:lvl3pPr>
            <a:lvl4pPr marL="0" marR="0" lvl="3" indent="0" algn="r" rtl="0">
              <a:spcBef>
                <a:spcPts val="0"/>
              </a:spcBef>
              <a:buNone/>
              <a:defRPr sz="3800">
                <a:solidFill>
                  <a:srgbClr val="5B4A5B"/>
                </a:solidFill>
                <a:latin typeface="Century Schoolbook"/>
                <a:ea typeface="Century Schoolbook"/>
                <a:cs typeface="Century Schoolbook"/>
                <a:sym typeface="Century Schoolbook"/>
              </a:defRPr>
            </a:lvl4pPr>
            <a:lvl5pPr marL="0" marR="0" lvl="4" indent="0" algn="r" rtl="0">
              <a:spcBef>
                <a:spcPts val="0"/>
              </a:spcBef>
              <a:buNone/>
              <a:defRPr sz="3800">
                <a:solidFill>
                  <a:srgbClr val="5B4A5B"/>
                </a:solidFill>
                <a:latin typeface="Century Schoolbook"/>
                <a:ea typeface="Century Schoolbook"/>
                <a:cs typeface="Century Schoolbook"/>
                <a:sym typeface="Century Schoolbook"/>
              </a:defRPr>
            </a:lvl5pPr>
            <a:lvl6pPr marL="0" marR="0" lvl="5" indent="0" algn="r" rtl="0">
              <a:spcBef>
                <a:spcPts val="0"/>
              </a:spcBef>
              <a:buNone/>
              <a:defRPr sz="3800">
                <a:solidFill>
                  <a:srgbClr val="5B4A5B"/>
                </a:solidFill>
                <a:latin typeface="Century Schoolbook"/>
                <a:ea typeface="Century Schoolbook"/>
                <a:cs typeface="Century Schoolbook"/>
                <a:sym typeface="Century Schoolbook"/>
              </a:defRPr>
            </a:lvl6pPr>
            <a:lvl7pPr marL="0" marR="0" lvl="6" indent="0" algn="r" rtl="0">
              <a:spcBef>
                <a:spcPts val="0"/>
              </a:spcBef>
              <a:buNone/>
              <a:defRPr sz="3800">
                <a:solidFill>
                  <a:srgbClr val="5B4A5B"/>
                </a:solidFill>
                <a:latin typeface="Century Schoolbook"/>
                <a:ea typeface="Century Schoolbook"/>
                <a:cs typeface="Century Schoolbook"/>
                <a:sym typeface="Century Schoolbook"/>
              </a:defRPr>
            </a:lvl7pPr>
            <a:lvl8pPr marL="0" marR="0" lvl="7" indent="0" algn="r" rtl="0">
              <a:spcBef>
                <a:spcPts val="0"/>
              </a:spcBef>
              <a:buNone/>
              <a:defRPr sz="3800">
                <a:solidFill>
                  <a:srgbClr val="5B4A5B"/>
                </a:solidFill>
                <a:latin typeface="Century Schoolbook"/>
                <a:ea typeface="Century Schoolbook"/>
                <a:cs typeface="Century Schoolbook"/>
                <a:sym typeface="Century Schoolbook"/>
              </a:defRPr>
            </a:lvl8pPr>
            <a:lvl9pPr marL="0" marR="0" lvl="8" indent="0" algn="r" rtl="0">
              <a:spcBef>
                <a:spcPts val="0"/>
              </a:spcBef>
              <a:buNone/>
              <a:defRPr sz="3800">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2805784" y="566928"/>
            <a:ext cx="8898488" cy="1563624"/>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5B4A5B"/>
              </a:buClr>
              <a:buSzPts val="3800"/>
              <a:buFont typeface="Century Schoolbook"/>
              <a:buNone/>
              <a:defRPr sz="38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7"/>
          <p:cNvSpPr txBox="1">
            <a:spLocks noGrp="1"/>
          </p:cNvSpPr>
          <p:nvPr>
            <p:ph type="body" idx="1"/>
          </p:nvPr>
        </p:nvSpPr>
        <p:spPr>
          <a:xfrm>
            <a:off x="2933701" y="2456408"/>
            <a:ext cx="4181856" cy="823912"/>
          </a:xfrm>
          <a:prstGeom prst="rect">
            <a:avLst/>
          </a:prstGeom>
          <a:noFill/>
          <a:ln>
            <a:noFill/>
          </a:ln>
        </p:spPr>
        <p:txBody>
          <a:bodyPr spcFirstLastPara="1" wrap="square" lIns="91425" tIns="91425" rIns="91425" bIns="91425" anchor="b" anchorCtr="0"/>
          <a:lstStyle>
            <a:lvl1pPr marL="457200" marR="0" lvl="0" indent="-228600" algn="l" rtl="0">
              <a:lnSpc>
                <a:spcPct val="99000"/>
              </a:lnSpc>
              <a:spcBef>
                <a:spcPts val="930"/>
              </a:spcBef>
              <a:spcAft>
                <a:spcPts val="0"/>
              </a:spcAft>
              <a:buClr>
                <a:schemeClr val="accent2"/>
              </a:buClr>
              <a:buSzPts val="2100"/>
              <a:buFont typeface="Corbel"/>
              <a:buNone/>
              <a:defRPr sz="2100" b="0" i="0" u="none" strike="noStrike" cap="none">
                <a:solidFill>
                  <a:schemeClr val="accent2"/>
                </a:solidFill>
                <a:latin typeface="Calibri"/>
                <a:ea typeface="Calibri"/>
                <a:cs typeface="Calibri"/>
                <a:sym typeface="Calibri"/>
              </a:defRPr>
            </a:lvl1pPr>
            <a:lvl2pPr marL="914400" marR="0" lvl="1" indent="-228600" algn="l" rtl="0">
              <a:lnSpc>
                <a:spcPct val="111000"/>
              </a:lnSpc>
              <a:spcBef>
                <a:spcPts val="930"/>
              </a:spcBef>
              <a:spcAft>
                <a:spcPts val="0"/>
              </a:spcAft>
              <a:buClr>
                <a:srgbClr val="5B4A5B"/>
              </a:buClr>
              <a:buSzPts val="1500"/>
              <a:buFont typeface="Corbel"/>
              <a:buNone/>
              <a:defRPr sz="1500" b="1" i="0" u="none" strike="noStrike" cap="none">
                <a:solidFill>
                  <a:srgbClr val="5B4A5B"/>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5B4A5B"/>
              </a:buClr>
              <a:buSzPts val="1350"/>
              <a:buFont typeface="Corbel"/>
              <a:buNone/>
              <a:defRPr sz="1350" b="1" i="1" u="none" strike="noStrike" cap="none">
                <a:solidFill>
                  <a:srgbClr val="5B4A5B"/>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5B4A5B"/>
              </a:buClr>
              <a:buSzPts val="1200"/>
              <a:buFont typeface="Corbel"/>
              <a:buNone/>
              <a:defRPr sz="1200" b="1" i="0" u="none" strike="noStrike" cap="none">
                <a:solidFill>
                  <a:srgbClr val="5B4A5B"/>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5B4A5B"/>
              </a:buClr>
              <a:buSzPts val="1200"/>
              <a:buFont typeface="Corbel"/>
              <a:buNone/>
              <a:defRPr sz="1200" b="1" i="1" u="none" strike="noStrike" cap="none">
                <a:solidFill>
                  <a:srgbClr val="5B4A5B"/>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554952"/>
              </a:buClr>
              <a:buSzPts val="1200"/>
              <a:buFont typeface="Corbel"/>
              <a:buNone/>
              <a:defRPr sz="1200" b="1" i="0" u="none" strike="noStrike" cap="none">
                <a:solidFill>
                  <a:srgbClr val="554952"/>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554952"/>
              </a:buClr>
              <a:buSzPts val="1200"/>
              <a:buFont typeface="Corbel"/>
              <a:buNone/>
              <a:defRPr sz="1200" b="1" i="1" u="none" strike="noStrike" cap="none">
                <a:solidFill>
                  <a:srgbClr val="554952"/>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554952"/>
              </a:buClr>
              <a:buSzPts val="1200"/>
              <a:buFont typeface="Corbel"/>
              <a:buNone/>
              <a:defRPr sz="1200" b="1" i="0" u="none" strike="noStrike" cap="none">
                <a:solidFill>
                  <a:srgbClr val="554952"/>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554952"/>
              </a:buClr>
              <a:buSzPts val="1200"/>
              <a:buFont typeface="Corbel"/>
              <a:buNone/>
              <a:defRPr sz="1200" b="1" i="1" u="none" strike="noStrike" cap="none">
                <a:solidFill>
                  <a:srgbClr val="554952"/>
                </a:solidFill>
                <a:latin typeface="Calibri"/>
                <a:ea typeface="Calibri"/>
                <a:cs typeface="Calibri"/>
                <a:sym typeface="Calibri"/>
              </a:defRPr>
            </a:lvl9pPr>
          </a:lstStyle>
          <a:p>
            <a:endParaRPr/>
          </a:p>
        </p:txBody>
      </p:sp>
      <p:sp>
        <p:nvSpPr>
          <p:cNvPr id="69" name="Google Shape;69;p7"/>
          <p:cNvSpPr txBox="1">
            <a:spLocks noGrp="1"/>
          </p:cNvSpPr>
          <p:nvPr>
            <p:ph type="body" idx="2"/>
          </p:nvPr>
        </p:nvSpPr>
        <p:spPr>
          <a:xfrm>
            <a:off x="2933701" y="3316641"/>
            <a:ext cx="4181856" cy="2779361"/>
          </a:xfrm>
          <a:prstGeom prst="rect">
            <a:avLst/>
          </a:prstGeom>
          <a:noFill/>
          <a:ln>
            <a:noFill/>
          </a:ln>
        </p:spPr>
        <p:txBody>
          <a:bodyPr spcFirstLastPara="1" wrap="square" lIns="91425" tIns="91425" rIns="91425" bIns="91425" anchor="t" anchorCtr="0"/>
          <a:lstStyle>
            <a:lvl1pPr marL="457200" marR="0" lvl="0" indent="-355600" algn="l" rtl="0">
              <a:lnSpc>
                <a:spcPct val="111000"/>
              </a:lnSpc>
              <a:spcBef>
                <a:spcPts val="930"/>
              </a:spcBef>
              <a:spcAft>
                <a:spcPts val="0"/>
              </a:spcAft>
              <a:buClr>
                <a:srgbClr val="5B4A5B"/>
              </a:buClr>
              <a:buSzPts val="2000"/>
              <a:buFont typeface="Corbel"/>
              <a:buChar char="–"/>
              <a:defRPr sz="2000" b="0" i="0" u="none" strike="noStrike" cap="none">
                <a:solidFill>
                  <a:srgbClr val="5B4A5B"/>
                </a:solidFill>
                <a:latin typeface="Calibri"/>
                <a:ea typeface="Calibri"/>
                <a:cs typeface="Calibri"/>
                <a:sym typeface="Calibri"/>
              </a:defRPr>
            </a:lvl1pPr>
            <a:lvl2pPr marL="914400" marR="0" lvl="1" indent="-342900" algn="l" rtl="0">
              <a:lnSpc>
                <a:spcPct val="111000"/>
              </a:lnSpc>
              <a:spcBef>
                <a:spcPts val="930"/>
              </a:spcBef>
              <a:spcAft>
                <a:spcPts val="0"/>
              </a:spcAft>
              <a:buClr>
                <a:srgbClr val="5B4A5B"/>
              </a:buClr>
              <a:buSzPts val="1800"/>
              <a:buFont typeface="Corbel"/>
              <a:buChar char="–"/>
              <a:defRPr sz="1800" b="0" i="0" u="none" strike="noStrike" cap="none">
                <a:solidFill>
                  <a:srgbClr val="5B4A5B"/>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5B4A5B"/>
              </a:buClr>
              <a:buSzPts val="1600"/>
              <a:buFont typeface="Corbel"/>
              <a:buChar char="–"/>
              <a:defRPr sz="1600" b="0" i="1" u="none" strike="noStrike" cap="none">
                <a:solidFill>
                  <a:srgbClr val="5B4A5B"/>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5B4A5B"/>
              </a:buClr>
              <a:buSzPts val="1400"/>
              <a:buFont typeface="Corbel"/>
              <a:buChar char="–"/>
              <a:defRPr sz="1400" b="0" i="0" u="none" strike="noStrike" cap="none">
                <a:solidFill>
                  <a:srgbClr val="5B4A5B"/>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5B4A5B"/>
              </a:buClr>
              <a:buSzPts val="1400"/>
              <a:buFont typeface="Corbel"/>
              <a:buChar char="–"/>
              <a:defRPr sz="1400" b="0" i="1" u="none" strike="noStrike" cap="none">
                <a:solidFill>
                  <a:srgbClr val="5B4A5B"/>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9pPr>
          </a:lstStyle>
          <a:p>
            <a:endParaRPr/>
          </a:p>
        </p:txBody>
      </p:sp>
      <p:sp>
        <p:nvSpPr>
          <p:cNvPr id="70" name="Google Shape;70;p7"/>
          <p:cNvSpPr txBox="1">
            <a:spLocks noGrp="1"/>
          </p:cNvSpPr>
          <p:nvPr>
            <p:ph type="body" idx="3"/>
          </p:nvPr>
        </p:nvSpPr>
        <p:spPr>
          <a:xfrm>
            <a:off x="7522415" y="2456408"/>
            <a:ext cx="4181856" cy="823912"/>
          </a:xfrm>
          <a:prstGeom prst="rect">
            <a:avLst/>
          </a:prstGeom>
          <a:noFill/>
          <a:ln>
            <a:noFill/>
          </a:ln>
        </p:spPr>
        <p:txBody>
          <a:bodyPr spcFirstLastPara="1" wrap="square" lIns="91425" tIns="91425" rIns="91425" bIns="91425" anchor="b" anchorCtr="0"/>
          <a:lstStyle>
            <a:lvl1pPr marL="457200" marR="0" lvl="0" indent="-228600" algn="l" rtl="0">
              <a:lnSpc>
                <a:spcPct val="99000"/>
              </a:lnSpc>
              <a:spcBef>
                <a:spcPts val="930"/>
              </a:spcBef>
              <a:spcAft>
                <a:spcPts val="0"/>
              </a:spcAft>
              <a:buClr>
                <a:schemeClr val="accent2"/>
              </a:buClr>
              <a:buSzPts val="2100"/>
              <a:buFont typeface="Corbel"/>
              <a:buNone/>
              <a:defRPr sz="2100" b="0" i="0" u="none" strike="noStrike" cap="none">
                <a:solidFill>
                  <a:schemeClr val="accent2"/>
                </a:solidFill>
                <a:latin typeface="Calibri"/>
                <a:ea typeface="Calibri"/>
                <a:cs typeface="Calibri"/>
                <a:sym typeface="Calibri"/>
              </a:defRPr>
            </a:lvl1pPr>
            <a:lvl2pPr marL="914400" marR="0" lvl="1" indent="-228600" algn="l" rtl="0">
              <a:lnSpc>
                <a:spcPct val="111000"/>
              </a:lnSpc>
              <a:spcBef>
                <a:spcPts val="930"/>
              </a:spcBef>
              <a:spcAft>
                <a:spcPts val="0"/>
              </a:spcAft>
              <a:buClr>
                <a:srgbClr val="5B4A5B"/>
              </a:buClr>
              <a:buSzPts val="1500"/>
              <a:buFont typeface="Corbel"/>
              <a:buNone/>
              <a:defRPr sz="1500" b="1" i="0" u="none" strike="noStrike" cap="none">
                <a:solidFill>
                  <a:srgbClr val="5B4A5B"/>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5B4A5B"/>
              </a:buClr>
              <a:buSzPts val="1350"/>
              <a:buFont typeface="Corbel"/>
              <a:buNone/>
              <a:defRPr sz="1350" b="1" i="1" u="none" strike="noStrike" cap="none">
                <a:solidFill>
                  <a:srgbClr val="5B4A5B"/>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5B4A5B"/>
              </a:buClr>
              <a:buSzPts val="1200"/>
              <a:buFont typeface="Corbel"/>
              <a:buNone/>
              <a:defRPr sz="1200" b="1" i="0" u="none" strike="noStrike" cap="none">
                <a:solidFill>
                  <a:srgbClr val="5B4A5B"/>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5B4A5B"/>
              </a:buClr>
              <a:buSzPts val="1200"/>
              <a:buFont typeface="Corbel"/>
              <a:buNone/>
              <a:defRPr sz="1200" b="1" i="1" u="none" strike="noStrike" cap="none">
                <a:solidFill>
                  <a:srgbClr val="5B4A5B"/>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554952"/>
              </a:buClr>
              <a:buSzPts val="1200"/>
              <a:buFont typeface="Corbel"/>
              <a:buNone/>
              <a:defRPr sz="1200" b="1" i="0" u="none" strike="noStrike" cap="none">
                <a:solidFill>
                  <a:srgbClr val="554952"/>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554952"/>
              </a:buClr>
              <a:buSzPts val="1200"/>
              <a:buFont typeface="Corbel"/>
              <a:buNone/>
              <a:defRPr sz="1200" b="1" i="1" u="none" strike="noStrike" cap="none">
                <a:solidFill>
                  <a:srgbClr val="554952"/>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554952"/>
              </a:buClr>
              <a:buSzPts val="1200"/>
              <a:buFont typeface="Corbel"/>
              <a:buNone/>
              <a:defRPr sz="1200" b="1" i="0" u="none" strike="noStrike" cap="none">
                <a:solidFill>
                  <a:srgbClr val="554952"/>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554952"/>
              </a:buClr>
              <a:buSzPts val="1200"/>
              <a:buFont typeface="Corbel"/>
              <a:buNone/>
              <a:defRPr sz="1200" b="1" i="1" u="none" strike="noStrike" cap="none">
                <a:solidFill>
                  <a:srgbClr val="554952"/>
                </a:solidFill>
                <a:latin typeface="Calibri"/>
                <a:ea typeface="Calibri"/>
                <a:cs typeface="Calibri"/>
                <a:sym typeface="Calibri"/>
              </a:defRPr>
            </a:lvl9pPr>
          </a:lstStyle>
          <a:p>
            <a:endParaRPr/>
          </a:p>
        </p:txBody>
      </p:sp>
      <p:sp>
        <p:nvSpPr>
          <p:cNvPr id="71" name="Google Shape;71;p7"/>
          <p:cNvSpPr txBox="1">
            <a:spLocks noGrp="1"/>
          </p:cNvSpPr>
          <p:nvPr>
            <p:ph type="body" idx="4"/>
          </p:nvPr>
        </p:nvSpPr>
        <p:spPr>
          <a:xfrm>
            <a:off x="7522415" y="3316641"/>
            <a:ext cx="4181856" cy="2779361"/>
          </a:xfrm>
          <a:prstGeom prst="rect">
            <a:avLst/>
          </a:prstGeom>
          <a:noFill/>
          <a:ln>
            <a:noFill/>
          </a:ln>
        </p:spPr>
        <p:txBody>
          <a:bodyPr spcFirstLastPara="1" wrap="square" lIns="91425" tIns="91425" rIns="91425" bIns="91425" anchor="t" anchorCtr="0"/>
          <a:lstStyle>
            <a:lvl1pPr marL="457200" marR="0" lvl="0" indent="-355600" algn="l" rtl="0">
              <a:lnSpc>
                <a:spcPct val="111000"/>
              </a:lnSpc>
              <a:spcBef>
                <a:spcPts val="930"/>
              </a:spcBef>
              <a:spcAft>
                <a:spcPts val="0"/>
              </a:spcAft>
              <a:buClr>
                <a:srgbClr val="5B4A5B"/>
              </a:buClr>
              <a:buSzPts val="2000"/>
              <a:buFont typeface="Corbel"/>
              <a:buChar char="–"/>
              <a:defRPr sz="2000" b="0" i="0" u="none" strike="noStrike" cap="none">
                <a:solidFill>
                  <a:srgbClr val="5B4A5B"/>
                </a:solidFill>
                <a:latin typeface="Calibri"/>
                <a:ea typeface="Calibri"/>
                <a:cs typeface="Calibri"/>
                <a:sym typeface="Calibri"/>
              </a:defRPr>
            </a:lvl1pPr>
            <a:lvl2pPr marL="914400" marR="0" lvl="1" indent="-342900" algn="l" rtl="0">
              <a:lnSpc>
                <a:spcPct val="111000"/>
              </a:lnSpc>
              <a:spcBef>
                <a:spcPts val="930"/>
              </a:spcBef>
              <a:spcAft>
                <a:spcPts val="0"/>
              </a:spcAft>
              <a:buClr>
                <a:srgbClr val="5B4A5B"/>
              </a:buClr>
              <a:buSzPts val="1800"/>
              <a:buFont typeface="Corbel"/>
              <a:buChar char="–"/>
              <a:defRPr sz="1800" b="0" i="0" u="none" strike="noStrike" cap="none">
                <a:solidFill>
                  <a:srgbClr val="5B4A5B"/>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5B4A5B"/>
              </a:buClr>
              <a:buSzPts val="1600"/>
              <a:buFont typeface="Corbel"/>
              <a:buChar char="–"/>
              <a:defRPr sz="1600" b="0" i="1" u="none" strike="noStrike" cap="none">
                <a:solidFill>
                  <a:srgbClr val="5B4A5B"/>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5B4A5B"/>
              </a:buClr>
              <a:buSzPts val="1400"/>
              <a:buFont typeface="Corbel"/>
              <a:buChar char="–"/>
              <a:defRPr sz="1400" b="0" i="0" u="none" strike="noStrike" cap="none">
                <a:solidFill>
                  <a:srgbClr val="5B4A5B"/>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5B4A5B"/>
              </a:buClr>
              <a:buSzPts val="1400"/>
              <a:buFont typeface="Corbel"/>
              <a:buChar char="–"/>
              <a:defRPr sz="1400" b="0" i="1" u="none" strike="noStrike" cap="none">
                <a:solidFill>
                  <a:srgbClr val="5B4A5B"/>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9pPr>
          </a:lstStyle>
          <a:p>
            <a:endParaRPr/>
          </a:p>
        </p:txBody>
      </p:sp>
      <p:sp>
        <p:nvSpPr>
          <p:cNvPr id="72" name="Google Shape;72;p7"/>
          <p:cNvSpPr txBox="1">
            <a:spLocks noGrp="1"/>
          </p:cNvSpPr>
          <p:nvPr>
            <p:ph type="dt" idx="10"/>
          </p:nvPr>
        </p:nvSpPr>
        <p:spPr>
          <a:xfrm>
            <a:off x="8961071" y="6296617"/>
            <a:ext cx="27432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7"/>
          <p:cNvSpPr txBox="1">
            <a:spLocks noGrp="1"/>
          </p:cNvSpPr>
          <p:nvPr>
            <p:ph type="ftr" idx="11"/>
          </p:nvPr>
        </p:nvSpPr>
        <p:spPr>
          <a:xfrm>
            <a:off x="2933702" y="6296617"/>
            <a:ext cx="566737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7"/>
          <p:cNvSpPr txBox="1">
            <a:spLocks noGrp="1"/>
          </p:cNvSpPr>
          <p:nvPr>
            <p:ph type="sldNum" idx="12"/>
          </p:nvPr>
        </p:nvSpPr>
        <p:spPr>
          <a:xfrm>
            <a:off x="381001" y="627886"/>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800">
                <a:solidFill>
                  <a:srgbClr val="5B4A5B"/>
                </a:solidFill>
                <a:latin typeface="Century Schoolbook"/>
                <a:ea typeface="Century Schoolbook"/>
                <a:cs typeface="Century Schoolbook"/>
                <a:sym typeface="Century Schoolbook"/>
              </a:defRPr>
            </a:lvl1pPr>
            <a:lvl2pPr marL="0" marR="0" lvl="1" indent="0" algn="r" rtl="0">
              <a:spcBef>
                <a:spcPts val="0"/>
              </a:spcBef>
              <a:buNone/>
              <a:defRPr sz="3800">
                <a:solidFill>
                  <a:srgbClr val="5B4A5B"/>
                </a:solidFill>
                <a:latin typeface="Century Schoolbook"/>
                <a:ea typeface="Century Schoolbook"/>
                <a:cs typeface="Century Schoolbook"/>
                <a:sym typeface="Century Schoolbook"/>
              </a:defRPr>
            </a:lvl2pPr>
            <a:lvl3pPr marL="0" marR="0" lvl="2" indent="0" algn="r" rtl="0">
              <a:spcBef>
                <a:spcPts val="0"/>
              </a:spcBef>
              <a:buNone/>
              <a:defRPr sz="3800">
                <a:solidFill>
                  <a:srgbClr val="5B4A5B"/>
                </a:solidFill>
                <a:latin typeface="Century Schoolbook"/>
                <a:ea typeface="Century Schoolbook"/>
                <a:cs typeface="Century Schoolbook"/>
                <a:sym typeface="Century Schoolbook"/>
              </a:defRPr>
            </a:lvl3pPr>
            <a:lvl4pPr marL="0" marR="0" lvl="3" indent="0" algn="r" rtl="0">
              <a:spcBef>
                <a:spcPts val="0"/>
              </a:spcBef>
              <a:buNone/>
              <a:defRPr sz="3800">
                <a:solidFill>
                  <a:srgbClr val="5B4A5B"/>
                </a:solidFill>
                <a:latin typeface="Century Schoolbook"/>
                <a:ea typeface="Century Schoolbook"/>
                <a:cs typeface="Century Schoolbook"/>
                <a:sym typeface="Century Schoolbook"/>
              </a:defRPr>
            </a:lvl4pPr>
            <a:lvl5pPr marL="0" marR="0" lvl="4" indent="0" algn="r" rtl="0">
              <a:spcBef>
                <a:spcPts val="0"/>
              </a:spcBef>
              <a:buNone/>
              <a:defRPr sz="3800">
                <a:solidFill>
                  <a:srgbClr val="5B4A5B"/>
                </a:solidFill>
                <a:latin typeface="Century Schoolbook"/>
                <a:ea typeface="Century Schoolbook"/>
                <a:cs typeface="Century Schoolbook"/>
                <a:sym typeface="Century Schoolbook"/>
              </a:defRPr>
            </a:lvl5pPr>
            <a:lvl6pPr marL="0" marR="0" lvl="5" indent="0" algn="r" rtl="0">
              <a:spcBef>
                <a:spcPts val="0"/>
              </a:spcBef>
              <a:buNone/>
              <a:defRPr sz="3800">
                <a:solidFill>
                  <a:srgbClr val="5B4A5B"/>
                </a:solidFill>
                <a:latin typeface="Century Schoolbook"/>
                <a:ea typeface="Century Schoolbook"/>
                <a:cs typeface="Century Schoolbook"/>
                <a:sym typeface="Century Schoolbook"/>
              </a:defRPr>
            </a:lvl6pPr>
            <a:lvl7pPr marL="0" marR="0" lvl="6" indent="0" algn="r" rtl="0">
              <a:spcBef>
                <a:spcPts val="0"/>
              </a:spcBef>
              <a:buNone/>
              <a:defRPr sz="3800">
                <a:solidFill>
                  <a:srgbClr val="5B4A5B"/>
                </a:solidFill>
                <a:latin typeface="Century Schoolbook"/>
                <a:ea typeface="Century Schoolbook"/>
                <a:cs typeface="Century Schoolbook"/>
                <a:sym typeface="Century Schoolbook"/>
              </a:defRPr>
            </a:lvl7pPr>
            <a:lvl8pPr marL="0" marR="0" lvl="7" indent="0" algn="r" rtl="0">
              <a:spcBef>
                <a:spcPts val="0"/>
              </a:spcBef>
              <a:buNone/>
              <a:defRPr sz="3800">
                <a:solidFill>
                  <a:srgbClr val="5B4A5B"/>
                </a:solidFill>
                <a:latin typeface="Century Schoolbook"/>
                <a:ea typeface="Century Schoolbook"/>
                <a:cs typeface="Century Schoolbook"/>
                <a:sym typeface="Century Schoolbook"/>
              </a:defRPr>
            </a:lvl8pPr>
            <a:lvl9pPr marL="0" marR="0" lvl="8" indent="0" algn="r" rtl="0">
              <a:spcBef>
                <a:spcPts val="0"/>
              </a:spcBef>
              <a:buNone/>
              <a:defRPr sz="3800">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8"/>
          <p:cNvSpPr txBox="1">
            <a:spLocks noGrp="1"/>
          </p:cNvSpPr>
          <p:nvPr>
            <p:ph type="title"/>
          </p:nvPr>
        </p:nvSpPr>
        <p:spPr>
          <a:xfrm>
            <a:off x="2806707" y="568345"/>
            <a:ext cx="8897565" cy="1560716"/>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5B4A5B"/>
              </a:buClr>
              <a:buSzPts val="3800"/>
              <a:buFont typeface="Century Schoolbook"/>
              <a:buNone/>
              <a:defRPr sz="38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8"/>
          <p:cNvSpPr txBox="1">
            <a:spLocks noGrp="1"/>
          </p:cNvSpPr>
          <p:nvPr>
            <p:ph type="dt" idx="10"/>
          </p:nvPr>
        </p:nvSpPr>
        <p:spPr>
          <a:xfrm>
            <a:off x="8961071" y="6296617"/>
            <a:ext cx="27432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8"/>
          <p:cNvSpPr txBox="1">
            <a:spLocks noGrp="1"/>
          </p:cNvSpPr>
          <p:nvPr>
            <p:ph type="ftr" idx="11"/>
          </p:nvPr>
        </p:nvSpPr>
        <p:spPr>
          <a:xfrm>
            <a:off x="2933702" y="6296617"/>
            <a:ext cx="566737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8"/>
          <p:cNvSpPr txBox="1">
            <a:spLocks noGrp="1"/>
          </p:cNvSpPr>
          <p:nvPr>
            <p:ph type="sldNum" idx="12"/>
          </p:nvPr>
        </p:nvSpPr>
        <p:spPr>
          <a:xfrm>
            <a:off x="381001" y="627886"/>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800">
                <a:solidFill>
                  <a:srgbClr val="5B4A5B"/>
                </a:solidFill>
                <a:latin typeface="Century Schoolbook"/>
                <a:ea typeface="Century Schoolbook"/>
                <a:cs typeface="Century Schoolbook"/>
                <a:sym typeface="Century Schoolbook"/>
              </a:defRPr>
            </a:lvl1pPr>
            <a:lvl2pPr marL="0" marR="0" lvl="1" indent="0" algn="r" rtl="0">
              <a:spcBef>
                <a:spcPts val="0"/>
              </a:spcBef>
              <a:buNone/>
              <a:defRPr sz="3800">
                <a:solidFill>
                  <a:srgbClr val="5B4A5B"/>
                </a:solidFill>
                <a:latin typeface="Century Schoolbook"/>
                <a:ea typeface="Century Schoolbook"/>
                <a:cs typeface="Century Schoolbook"/>
                <a:sym typeface="Century Schoolbook"/>
              </a:defRPr>
            </a:lvl2pPr>
            <a:lvl3pPr marL="0" marR="0" lvl="2" indent="0" algn="r" rtl="0">
              <a:spcBef>
                <a:spcPts val="0"/>
              </a:spcBef>
              <a:buNone/>
              <a:defRPr sz="3800">
                <a:solidFill>
                  <a:srgbClr val="5B4A5B"/>
                </a:solidFill>
                <a:latin typeface="Century Schoolbook"/>
                <a:ea typeface="Century Schoolbook"/>
                <a:cs typeface="Century Schoolbook"/>
                <a:sym typeface="Century Schoolbook"/>
              </a:defRPr>
            </a:lvl3pPr>
            <a:lvl4pPr marL="0" marR="0" lvl="3" indent="0" algn="r" rtl="0">
              <a:spcBef>
                <a:spcPts val="0"/>
              </a:spcBef>
              <a:buNone/>
              <a:defRPr sz="3800">
                <a:solidFill>
                  <a:srgbClr val="5B4A5B"/>
                </a:solidFill>
                <a:latin typeface="Century Schoolbook"/>
                <a:ea typeface="Century Schoolbook"/>
                <a:cs typeface="Century Schoolbook"/>
                <a:sym typeface="Century Schoolbook"/>
              </a:defRPr>
            </a:lvl4pPr>
            <a:lvl5pPr marL="0" marR="0" lvl="4" indent="0" algn="r" rtl="0">
              <a:spcBef>
                <a:spcPts val="0"/>
              </a:spcBef>
              <a:buNone/>
              <a:defRPr sz="3800">
                <a:solidFill>
                  <a:srgbClr val="5B4A5B"/>
                </a:solidFill>
                <a:latin typeface="Century Schoolbook"/>
                <a:ea typeface="Century Schoolbook"/>
                <a:cs typeface="Century Schoolbook"/>
                <a:sym typeface="Century Schoolbook"/>
              </a:defRPr>
            </a:lvl5pPr>
            <a:lvl6pPr marL="0" marR="0" lvl="5" indent="0" algn="r" rtl="0">
              <a:spcBef>
                <a:spcPts val="0"/>
              </a:spcBef>
              <a:buNone/>
              <a:defRPr sz="3800">
                <a:solidFill>
                  <a:srgbClr val="5B4A5B"/>
                </a:solidFill>
                <a:latin typeface="Century Schoolbook"/>
                <a:ea typeface="Century Schoolbook"/>
                <a:cs typeface="Century Schoolbook"/>
                <a:sym typeface="Century Schoolbook"/>
              </a:defRPr>
            </a:lvl6pPr>
            <a:lvl7pPr marL="0" marR="0" lvl="6" indent="0" algn="r" rtl="0">
              <a:spcBef>
                <a:spcPts val="0"/>
              </a:spcBef>
              <a:buNone/>
              <a:defRPr sz="3800">
                <a:solidFill>
                  <a:srgbClr val="5B4A5B"/>
                </a:solidFill>
                <a:latin typeface="Century Schoolbook"/>
                <a:ea typeface="Century Schoolbook"/>
                <a:cs typeface="Century Schoolbook"/>
                <a:sym typeface="Century Schoolbook"/>
              </a:defRPr>
            </a:lvl7pPr>
            <a:lvl8pPr marL="0" marR="0" lvl="7" indent="0" algn="r" rtl="0">
              <a:spcBef>
                <a:spcPts val="0"/>
              </a:spcBef>
              <a:buNone/>
              <a:defRPr sz="3800">
                <a:solidFill>
                  <a:srgbClr val="5B4A5B"/>
                </a:solidFill>
                <a:latin typeface="Century Schoolbook"/>
                <a:ea typeface="Century Schoolbook"/>
                <a:cs typeface="Century Schoolbook"/>
                <a:sym typeface="Century Schoolbook"/>
              </a:defRPr>
            </a:lvl8pPr>
            <a:lvl9pPr marL="0" marR="0" lvl="8" indent="0" algn="r" rtl="0">
              <a:spcBef>
                <a:spcPts val="0"/>
              </a:spcBef>
              <a:buNone/>
              <a:defRPr sz="3800">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0"/>
        <p:cNvGrpSpPr/>
        <p:nvPr/>
      </p:nvGrpSpPr>
      <p:grpSpPr>
        <a:xfrm>
          <a:off x="0" y="0"/>
          <a:ext cx="0" cy="0"/>
          <a:chOff x="0" y="0"/>
          <a:chExt cx="0" cy="0"/>
        </a:xfrm>
      </p:grpSpPr>
      <p:sp>
        <p:nvSpPr>
          <p:cNvPr id="81" name="Google Shape;81;p9"/>
          <p:cNvSpPr/>
          <p:nvPr/>
        </p:nvSpPr>
        <p:spPr>
          <a:xfrm>
            <a:off x="487731" y="2239"/>
            <a:ext cx="11227220" cy="6855762"/>
          </a:xfrm>
          <a:custGeom>
            <a:avLst/>
            <a:gdLst/>
            <a:ahLst/>
            <a:cxnLst/>
            <a:rect l="l" t="t" r="r" b="b"/>
            <a:pathLst>
              <a:path w="120000" h="120000" extrusionOk="0">
                <a:moveTo>
                  <a:pt x="21838" y="833"/>
                </a:moveTo>
                <a:cubicBezTo>
                  <a:pt x="22200" y="777"/>
                  <a:pt x="22562" y="500"/>
                  <a:pt x="22788" y="0"/>
                </a:cubicBezTo>
                <a:cubicBezTo>
                  <a:pt x="20391" y="0"/>
                  <a:pt x="20391" y="0"/>
                  <a:pt x="20391" y="0"/>
                </a:cubicBezTo>
                <a:cubicBezTo>
                  <a:pt x="20753" y="555"/>
                  <a:pt x="21341" y="944"/>
                  <a:pt x="21838" y="833"/>
                </a:cubicBezTo>
                <a:close/>
                <a:moveTo>
                  <a:pt x="17000" y="7000"/>
                </a:moveTo>
                <a:cubicBezTo>
                  <a:pt x="16955" y="8111"/>
                  <a:pt x="17543" y="8611"/>
                  <a:pt x="18402" y="8555"/>
                </a:cubicBezTo>
                <a:cubicBezTo>
                  <a:pt x="19894" y="6888"/>
                  <a:pt x="19894" y="6777"/>
                  <a:pt x="18809" y="4888"/>
                </a:cubicBezTo>
                <a:cubicBezTo>
                  <a:pt x="17814" y="5111"/>
                  <a:pt x="17000" y="5611"/>
                  <a:pt x="17000" y="7000"/>
                </a:cubicBezTo>
                <a:close/>
                <a:moveTo>
                  <a:pt x="17226" y="12555"/>
                </a:moveTo>
                <a:cubicBezTo>
                  <a:pt x="16232" y="12611"/>
                  <a:pt x="15553" y="13500"/>
                  <a:pt x="15689" y="14611"/>
                </a:cubicBezTo>
                <a:cubicBezTo>
                  <a:pt x="15870" y="16000"/>
                  <a:pt x="16729" y="17000"/>
                  <a:pt x="17678" y="16888"/>
                </a:cubicBezTo>
                <a:cubicBezTo>
                  <a:pt x="18673" y="16722"/>
                  <a:pt x="19442" y="15500"/>
                  <a:pt x="19351" y="14277"/>
                </a:cubicBezTo>
                <a:cubicBezTo>
                  <a:pt x="19306" y="13222"/>
                  <a:pt x="18311" y="12444"/>
                  <a:pt x="17226" y="12555"/>
                </a:cubicBezTo>
                <a:close/>
                <a:moveTo>
                  <a:pt x="24777" y="5277"/>
                </a:moveTo>
                <a:cubicBezTo>
                  <a:pt x="25094" y="4111"/>
                  <a:pt x="24687" y="3611"/>
                  <a:pt x="22833" y="2888"/>
                </a:cubicBezTo>
                <a:cubicBezTo>
                  <a:pt x="21341" y="4222"/>
                  <a:pt x="21296" y="4388"/>
                  <a:pt x="21974" y="6500"/>
                </a:cubicBezTo>
                <a:cubicBezTo>
                  <a:pt x="23692" y="6944"/>
                  <a:pt x="24461" y="6611"/>
                  <a:pt x="24777" y="5277"/>
                </a:cubicBezTo>
                <a:close/>
                <a:moveTo>
                  <a:pt x="32328" y="5222"/>
                </a:moveTo>
                <a:cubicBezTo>
                  <a:pt x="31424" y="5333"/>
                  <a:pt x="30429" y="6777"/>
                  <a:pt x="30519" y="7833"/>
                </a:cubicBezTo>
                <a:cubicBezTo>
                  <a:pt x="30610" y="8888"/>
                  <a:pt x="31785" y="9888"/>
                  <a:pt x="32780" y="9777"/>
                </a:cubicBezTo>
                <a:cubicBezTo>
                  <a:pt x="33685" y="9611"/>
                  <a:pt x="34227" y="8666"/>
                  <a:pt x="34137" y="7444"/>
                </a:cubicBezTo>
                <a:cubicBezTo>
                  <a:pt x="34001" y="6111"/>
                  <a:pt x="33142" y="5111"/>
                  <a:pt x="32328" y="5222"/>
                </a:cubicBezTo>
                <a:close/>
                <a:moveTo>
                  <a:pt x="11303" y="4833"/>
                </a:moveTo>
                <a:cubicBezTo>
                  <a:pt x="11303" y="5944"/>
                  <a:pt x="11755" y="6555"/>
                  <a:pt x="12614" y="6722"/>
                </a:cubicBezTo>
                <a:cubicBezTo>
                  <a:pt x="13609" y="6888"/>
                  <a:pt x="14468" y="5944"/>
                  <a:pt x="14966" y="4166"/>
                </a:cubicBezTo>
                <a:cubicBezTo>
                  <a:pt x="14468" y="3611"/>
                  <a:pt x="13971" y="3000"/>
                  <a:pt x="13474" y="2388"/>
                </a:cubicBezTo>
                <a:cubicBezTo>
                  <a:pt x="11846" y="2833"/>
                  <a:pt x="11348" y="3444"/>
                  <a:pt x="11303" y="4833"/>
                </a:cubicBezTo>
                <a:close/>
                <a:moveTo>
                  <a:pt x="26541" y="9888"/>
                </a:moveTo>
                <a:cubicBezTo>
                  <a:pt x="25772" y="10111"/>
                  <a:pt x="25410" y="10222"/>
                  <a:pt x="25003" y="10277"/>
                </a:cubicBezTo>
                <a:cubicBezTo>
                  <a:pt x="24009" y="10500"/>
                  <a:pt x="23330" y="11388"/>
                  <a:pt x="23330" y="12444"/>
                </a:cubicBezTo>
                <a:cubicBezTo>
                  <a:pt x="23285" y="13388"/>
                  <a:pt x="23692" y="14500"/>
                  <a:pt x="24144" y="15333"/>
                </a:cubicBezTo>
                <a:cubicBezTo>
                  <a:pt x="24551" y="16111"/>
                  <a:pt x="26043" y="16166"/>
                  <a:pt x="26767" y="15611"/>
                </a:cubicBezTo>
                <a:cubicBezTo>
                  <a:pt x="27535" y="15055"/>
                  <a:pt x="27716" y="14277"/>
                  <a:pt x="27445" y="13277"/>
                </a:cubicBezTo>
                <a:cubicBezTo>
                  <a:pt x="27174" y="12222"/>
                  <a:pt x="26902" y="11166"/>
                  <a:pt x="26541" y="9888"/>
                </a:cubicBezTo>
                <a:close/>
                <a:moveTo>
                  <a:pt x="27535" y="111"/>
                </a:moveTo>
                <a:cubicBezTo>
                  <a:pt x="27309" y="1111"/>
                  <a:pt x="27128" y="1944"/>
                  <a:pt x="26948" y="2666"/>
                </a:cubicBezTo>
                <a:cubicBezTo>
                  <a:pt x="27490" y="3500"/>
                  <a:pt x="27987" y="4444"/>
                  <a:pt x="28801" y="3666"/>
                </a:cubicBezTo>
                <a:cubicBezTo>
                  <a:pt x="29253" y="3222"/>
                  <a:pt x="29615" y="2333"/>
                  <a:pt x="29615" y="1611"/>
                </a:cubicBezTo>
                <a:cubicBezTo>
                  <a:pt x="29615" y="333"/>
                  <a:pt x="28666" y="277"/>
                  <a:pt x="27535" y="111"/>
                </a:cubicBezTo>
                <a:close/>
                <a:moveTo>
                  <a:pt x="114257" y="106611"/>
                </a:moveTo>
                <a:cubicBezTo>
                  <a:pt x="114483" y="106111"/>
                  <a:pt x="114664" y="105555"/>
                  <a:pt x="114845" y="105055"/>
                </a:cubicBezTo>
                <a:cubicBezTo>
                  <a:pt x="114348" y="103833"/>
                  <a:pt x="113941" y="103555"/>
                  <a:pt x="113217" y="103888"/>
                </a:cubicBezTo>
                <a:cubicBezTo>
                  <a:pt x="112584" y="104222"/>
                  <a:pt x="112223" y="104888"/>
                  <a:pt x="112403" y="105555"/>
                </a:cubicBezTo>
                <a:cubicBezTo>
                  <a:pt x="112675" y="106555"/>
                  <a:pt x="113082" y="106777"/>
                  <a:pt x="114257" y="106611"/>
                </a:cubicBezTo>
                <a:close/>
                <a:moveTo>
                  <a:pt x="108605" y="104055"/>
                </a:moveTo>
                <a:cubicBezTo>
                  <a:pt x="108877" y="103555"/>
                  <a:pt x="109238" y="103111"/>
                  <a:pt x="109419" y="102500"/>
                </a:cubicBezTo>
                <a:cubicBezTo>
                  <a:pt x="109691" y="101611"/>
                  <a:pt x="109148" y="100500"/>
                  <a:pt x="108425" y="100277"/>
                </a:cubicBezTo>
                <a:cubicBezTo>
                  <a:pt x="107792" y="100111"/>
                  <a:pt x="107068" y="100777"/>
                  <a:pt x="106887" y="101722"/>
                </a:cubicBezTo>
                <a:cubicBezTo>
                  <a:pt x="106752" y="102444"/>
                  <a:pt x="106797" y="103166"/>
                  <a:pt x="107249" y="103722"/>
                </a:cubicBezTo>
                <a:cubicBezTo>
                  <a:pt x="107656" y="103833"/>
                  <a:pt x="108063" y="103888"/>
                  <a:pt x="108605" y="104055"/>
                </a:cubicBezTo>
                <a:close/>
                <a:moveTo>
                  <a:pt x="106119" y="112722"/>
                </a:moveTo>
                <a:cubicBezTo>
                  <a:pt x="106119" y="112000"/>
                  <a:pt x="106299" y="111166"/>
                  <a:pt x="105486" y="111000"/>
                </a:cubicBezTo>
                <a:cubicBezTo>
                  <a:pt x="105214" y="110944"/>
                  <a:pt x="104717" y="111222"/>
                  <a:pt x="104672" y="111500"/>
                </a:cubicBezTo>
                <a:cubicBezTo>
                  <a:pt x="104536" y="111944"/>
                  <a:pt x="104536" y="112611"/>
                  <a:pt x="104717" y="112944"/>
                </a:cubicBezTo>
                <a:cubicBezTo>
                  <a:pt x="105124" y="113555"/>
                  <a:pt x="105576" y="113111"/>
                  <a:pt x="106119" y="112722"/>
                </a:cubicBezTo>
                <a:close/>
                <a:moveTo>
                  <a:pt x="102999" y="102555"/>
                </a:moveTo>
                <a:cubicBezTo>
                  <a:pt x="103813" y="102166"/>
                  <a:pt x="103948" y="101777"/>
                  <a:pt x="103767" y="100055"/>
                </a:cubicBezTo>
                <a:cubicBezTo>
                  <a:pt x="102727" y="99444"/>
                  <a:pt x="102366" y="99444"/>
                  <a:pt x="101868" y="100166"/>
                </a:cubicBezTo>
                <a:cubicBezTo>
                  <a:pt x="101416" y="100833"/>
                  <a:pt x="101281" y="101666"/>
                  <a:pt x="101597" y="102111"/>
                </a:cubicBezTo>
                <a:cubicBezTo>
                  <a:pt x="101959" y="102666"/>
                  <a:pt x="102411" y="102888"/>
                  <a:pt x="102999" y="102555"/>
                </a:cubicBezTo>
                <a:close/>
                <a:moveTo>
                  <a:pt x="37392" y="1888"/>
                </a:moveTo>
                <a:cubicBezTo>
                  <a:pt x="38251" y="1944"/>
                  <a:pt x="38794" y="1444"/>
                  <a:pt x="39020" y="388"/>
                </a:cubicBezTo>
                <a:cubicBezTo>
                  <a:pt x="39020" y="277"/>
                  <a:pt x="39065" y="166"/>
                  <a:pt x="39065" y="0"/>
                </a:cubicBezTo>
                <a:cubicBezTo>
                  <a:pt x="35403" y="0"/>
                  <a:pt x="35403" y="0"/>
                  <a:pt x="35403" y="0"/>
                </a:cubicBezTo>
                <a:cubicBezTo>
                  <a:pt x="35719" y="1444"/>
                  <a:pt x="36262" y="1833"/>
                  <a:pt x="37392" y="1888"/>
                </a:cubicBezTo>
                <a:close/>
                <a:moveTo>
                  <a:pt x="98568" y="103555"/>
                </a:moveTo>
                <a:cubicBezTo>
                  <a:pt x="98658" y="102555"/>
                  <a:pt x="98251" y="102000"/>
                  <a:pt x="97528" y="101722"/>
                </a:cubicBezTo>
                <a:cubicBezTo>
                  <a:pt x="96669" y="101333"/>
                  <a:pt x="96171" y="102000"/>
                  <a:pt x="95448" y="103111"/>
                </a:cubicBezTo>
                <a:cubicBezTo>
                  <a:pt x="95538" y="103444"/>
                  <a:pt x="95719" y="104000"/>
                  <a:pt x="95810" y="104333"/>
                </a:cubicBezTo>
                <a:cubicBezTo>
                  <a:pt x="97211" y="105277"/>
                  <a:pt x="97980" y="104666"/>
                  <a:pt x="98568" y="103555"/>
                </a:cubicBezTo>
                <a:close/>
                <a:moveTo>
                  <a:pt x="9314" y="1277"/>
                </a:moveTo>
                <a:cubicBezTo>
                  <a:pt x="9630" y="888"/>
                  <a:pt x="9766" y="444"/>
                  <a:pt x="9856" y="0"/>
                </a:cubicBezTo>
                <a:cubicBezTo>
                  <a:pt x="6646" y="0"/>
                  <a:pt x="6646" y="0"/>
                  <a:pt x="6646" y="0"/>
                </a:cubicBezTo>
                <a:cubicBezTo>
                  <a:pt x="6601" y="722"/>
                  <a:pt x="6782" y="1277"/>
                  <a:pt x="7370" y="1611"/>
                </a:cubicBezTo>
                <a:cubicBezTo>
                  <a:pt x="8093" y="2055"/>
                  <a:pt x="8771" y="2111"/>
                  <a:pt x="9314" y="1277"/>
                </a:cubicBezTo>
                <a:close/>
                <a:moveTo>
                  <a:pt x="98206" y="107388"/>
                </a:moveTo>
                <a:cubicBezTo>
                  <a:pt x="97889" y="107944"/>
                  <a:pt x="98116" y="108722"/>
                  <a:pt x="98794" y="109611"/>
                </a:cubicBezTo>
                <a:cubicBezTo>
                  <a:pt x="100015" y="109166"/>
                  <a:pt x="100512" y="108777"/>
                  <a:pt x="100331" y="108000"/>
                </a:cubicBezTo>
                <a:cubicBezTo>
                  <a:pt x="100241" y="107500"/>
                  <a:pt x="99834" y="106888"/>
                  <a:pt x="99427" y="106611"/>
                </a:cubicBezTo>
                <a:cubicBezTo>
                  <a:pt x="98884" y="106277"/>
                  <a:pt x="98522" y="106888"/>
                  <a:pt x="98206" y="107388"/>
                </a:cubicBezTo>
                <a:close/>
                <a:moveTo>
                  <a:pt x="2441" y="3944"/>
                </a:moveTo>
                <a:cubicBezTo>
                  <a:pt x="1085" y="3888"/>
                  <a:pt x="542" y="5111"/>
                  <a:pt x="0" y="6611"/>
                </a:cubicBezTo>
                <a:cubicBezTo>
                  <a:pt x="542" y="7388"/>
                  <a:pt x="1130" y="8111"/>
                  <a:pt x="1718" y="8888"/>
                </a:cubicBezTo>
                <a:cubicBezTo>
                  <a:pt x="3707" y="8000"/>
                  <a:pt x="4250" y="7388"/>
                  <a:pt x="4204" y="6333"/>
                </a:cubicBezTo>
                <a:cubicBezTo>
                  <a:pt x="4159" y="5277"/>
                  <a:pt x="3300" y="4000"/>
                  <a:pt x="2441" y="3944"/>
                </a:cubicBezTo>
                <a:close/>
                <a:moveTo>
                  <a:pt x="8997" y="10222"/>
                </a:moveTo>
                <a:cubicBezTo>
                  <a:pt x="8229" y="10666"/>
                  <a:pt x="7867" y="11888"/>
                  <a:pt x="8138" y="13000"/>
                </a:cubicBezTo>
                <a:cubicBezTo>
                  <a:pt x="8545" y="14388"/>
                  <a:pt x="9178" y="14722"/>
                  <a:pt x="10941" y="14444"/>
                </a:cubicBezTo>
                <a:cubicBezTo>
                  <a:pt x="11348" y="13777"/>
                  <a:pt x="11755" y="13111"/>
                  <a:pt x="12207" y="12388"/>
                </a:cubicBezTo>
                <a:cubicBezTo>
                  <a:pt x="11077" y="10277"/>
                  <a:pt x="10037" y="9666"/>
                  <a:pt x="8997" y="10222"/>
                </a:cubicBezTo>
                <a:close/>
                <a:moveTo>
                  <a:pt x="89480" y="114055"/>
                </a:moveTo>
                <a:cubicBezTo>
                  <a:pt x="90610" y="114500"/>
                  <a:pt x="90926" y="114444"/>
                  <a:pt x="91333" y="113666"/>
                </a:cubicBezTo>
                <a:cubicBezTo>
                  <a:pt x="91785" y="112777"/>
                  <a:pt x="91695" y="112333"/>
                  <a:pt x="90746" y="111111"/>
                </a:cubicBezTo>
                <a:cubicBezTo>
                  <a:pt x="88937" y="111388"/>
                  <a:pt x="88666" y="112000"/>
                  <a:pt x="89480" y="114055"/>
                </a:cubicBezTo>
                <a:close/>
                <a:moveTo>
                  <a:pt x="109284" y="114388"/>
                </a:moveTo>
                <a:cubicBezTo>
                  <a:pt x="108605" y="114166"/>
                  <a:pt x="108244" y="114722"/>
                  <a:pt x="108018" y="116444"/>
                </a:cubicBezTo>
                <a:cubicBezTo>
                  <a:pt x="108605" y="116722"/>
                  <a:pt x="109103" y="117222"/>
                  <a:pt x="109645" y="116555"/>
                </a:cubicBezTo>
                <a:cubicBezTo>
                  <a:pt x="109962" y="114944"/>
                  <a:pt x="109871" y="114555"/>
                  <a:pt x="109284" y="114388"/>
                </a:cubicBezTo>
                <a:close/>
                <a:moveTo>
                  <a:pt x="106299" y="105722"/>
                </a:moveTo>
                <a:cubicBezTo>
                  <a:pt x="105440" y="106333"/>
                  <a:pt x="105576" y="107333"/>
                  <a:pt x="105712" y="108444"/>
                </a:cubicBezTo>
                <a:cubicBezTo>
                  <a:pt x="106480" y="108777"/>
                  <a:pt x="107159" y="108944"/>
                  <a:pt x="107611" y="108111"/>
                </a:cubicBezTo>
                <a:cubicBezTo>
                  <a:pt x="107882" y="107555"/>
                  <a:pt x="108018" y="106888"/>
                  <a:pt x="107520" y="106333"/>
                </a:cubicBezTo>
                <a:cubicBezTo>
                  <a:pt x="107204" y="105888"/>
                  <a:pt x="106797" y="105333"/>
                  <a:pt x="106299" y="105722"/>
                </a:cubicBezTo>
                <a:close/>
                <a:moveTo>
                  <a:pt x="87807" y="119333"/>
                </a:moveTo>
                <a:cubicBezTo>
                  <a:pt x="87807" y="119555"/>
                  <a:pt x="87852" y="119722"/>
                  <a:pt x="87852" y="119944"/>
                </a:cubicBezTo>
                <a:cubicBezTo>
                  <a:pt x="90293" y="119944"/>
                  <a:pt x="90293" y="119944"/>
                  <a:pt x="90293" y="119944"/>
                </a:cubicBezTo>
                <a:cubicBezTo>
                  <a:pt x="90248" y="119611"/>
                  <a:pt x="90158" y="119277"/>
                  <a:pt x="89977" y="119111"/>
                </a:cubicBezTo>
                <a:cubicBezTo>
                  <a:pt x="89253" y="118388"/>
                  <a:pt x="88575" y="118777"/>
                  <a:pt x="87807" y="119333"/>
                </a:cubicBezTo>
                <a:close/>
                <a:moveTo>
                  <a:pt x="109193" y="109666"/>
                </a:moveTo>
                <a:cubicBezTo>
                  <a:pt x="109012" y="110222"/>
                  <a:pt x="109238" y="110722"/>
                  <a:pt x="109645" y="110888"/>
                </a:cubicBezTo>
                <a:cubicBezTo>
                  <a:pt x="110007" y="111000"/>
                  <a:pt x="110550" y="111111"/>
                  <a:pt x="110776" y="110888"/>
                </a:cubicBezTo>
                <a:cubicBezTo>
                  <a:pt x="111363" y="110277"/>
                  <a:pt x="111228" y="109555"/>
                  <a:pt x="110776" y="108833"/>
                </a:cubicBezTo>
                <a:cubicBezTo>
                  <a:pt x="110097" y="108666"/>
                  <a:pt x="109510" y="108777"/>
                  <a:pt x="109193" y="109666"/>
                </a:cubicBezTo>
                <a:close/>
                <a:moveTo>
                  <a:pt x="119005" y="116944"/>
                </a:moveTo>
                <a:cubicBezTo>
                  <a:pt x="118417" y="116444"/>
                  <a:pt x="117920" y="116611"/>
                  <a:pt x="117558" y="117333"/>
                </a:cubicBezTo>
                <a:cubicBezTo>
                  <a:pt x="117196" y="118055"/>
                  <a:pt x="117332" y="119111"/>
                  <a:pt x="117829" y="119611"/>
                </a:cubicBezTo>
                <a:cubicBezTo>
                  <a:pt x="118281" y="120000"/>
                  <a:pt x="119186" y="119888"/>
                  <a:pt x="119547" y="119333"/>
                </a:cubicBezTo>
                <a:cubicBezTo>
                  <a:pt x="120000" y="118611"/>
                  <a:pt x="119773" y="117555"/>
                  <a:pt x="119005" y="116944"/>
                </a:cubicBezTo>
                <a:close/>
                <a:moveTo>
                  <a:pt x="104672" y="115055"/>
                </a:moveTo>
                <a:cubicBezTo>
                  <a:pt x="104400" y="114888"/>
                  <a:pt x="104039" y="115055"/>
                  <a:pt x="103496" y="115055"/>
                </a:cubicBezTo>
                <a:cubicBezTo>
                  <a:pt x="103677" y="115722"/>
                  <a:pt x="103677" y="116222"/>
                  <a:pt x="103858" y="116444"/>
                </a:cubicBezTo>
                <a:cubicBezTo>
                  <a:pt x="104220" y="116777"/>
                  <a:pt x="104626" y="116666"/>
                  <a:pt x="104898" y="116111"/>
                </a:cubicBezTo>
                <a:cubicBezTo>
                  <a:pt x="105079" y="115666"/>
                  <a:pt x="105079" y="115222"/>
                  <a:pt x="104672" y="115055"/>
                </a:cubicBezTo>
                <a:close/>
                <a:moveTo>
                  <a:pt x="118146" y="112111"/>
                </a:moveTo>
                <a:cubicBezTo>
                  <a:pt x="118598" y="111666"/>
                  <a:pt x="118688" y="110833"/>
                  <a:pt x="118372" y="110166"/>
                </a:cubicBezTo>
                <a:cubicBezTo>
                  <a:pt x="118010" y="109500"/>
                  <a:pt x="117558" y="109166"/>
                  <a:pt x="116880" y="109333"/>
                </a:cubicBezTo>
                <a:cubicBezTo>
                  <a:pt x="116111" y="109555"/>
                  <a:pt x="115930" y="110000"/>
                  <a:pt x="115930" y="111777"/>
                </a:cubicBezTo>
                <a:cubicBezTo>
                  <a:pt x="116970" y="112611"/>
                  <a:pt x="117603" y="112722"/>
                  <a:pt x="118146" y="112111"/>
                </a:cubicBezTo>
                <a:close/>
                <a:moveTo>
                  <a:pt x="113036" y="112055"/>
                </a:moveTo>
                <a:cubicBezTo>
                  <a:pt x="112584" y="111888"/>
                  <a:pt x="112177" y="111944"/>
                  <a:pt x="111906" y="112500"/>
                </a:cubicBezTo>
                <a:cubicBezTo>
                  <a:pt x="111590" y="113111"/>
                  <a:pt x="111635" y="114111"/>
                  <a:pt x="112042" y="114444"/>
                </a:cubicBezTo>
                <a:cubicBezTo>
                  <a:pt x="112675" y="115000"/>
                  <a:pt x="113262" y="114777"/>
                  <a:pt x="113805" y="114166"/>
                </a:cubicBezTo>
                <a:cubicBezTo>
                  <a:pt x="113941" y="112777"/>
                  <a:pt x="113760" y="112333"/>
                  <a:pt x="113036" y="112055"/>
                </a:cubicBezTo>
                <a:close/>
                <a:moveTo>
                  <a:pt x="114529" y="117166"/>
                </a:moveTo>
                <a:cubicBezTo>
                  <a:pt x="114122" y="116777"/>
                  <a:pt x="113443" y="116888"/>
                  <a:pt x="113172" y="117277"/>
                </a:cubicBezTo>
                <a:cubicBezTo>
                  <a:pt x="112810" y="117833"/>
                  <a:pt x="112946" y="118833"/>
                  <a:pt x="113398" y="119166"/>
                </a:cubicBezTo>
                <a:cubicBezTo>
                  <a:pt x="113850" y="119555"/>
                  <a:pt x="114529" y="119333"/>
                  <a:pt x="114800" y="118777"/>
                </a:cubicBezTo>
                <a:cubicBezTo>
                  <a:pt x="115026" y="118277"/>
                  <a:pt x="114890" y="117500"/>
                  <a:pt x="114529" y="117166"/>
                </a:cubicBezTo>
                <a:close/>
                <a:moveTo>
                  <a:pt x="104898" y="119944"/>
                </a:moveTo>
                <a:cubicBezTo>
                  <a:pt x="106299" y="119944"/>
                  <a:pt x="106299" y="119944"/>
                  <a:pt x="106299" y="119944"/>
                </a:cubicBezTo>
                <a:cubicBezTo>
                  <a:pt x="106299" y="119500"/>
                  <a:pt x="106345" y="119055"/>
                  <a:pt x="106345" y="118500"/>
                </a:cubicBezTo>
                <a:cubicBezTo>
                  <a:pt x="105757" y="118611"/>
                  <a:pt x="105305" y="118722"/>
                  <a:pt x="104853" y="118777"/>
                </a:cubicBezTo>
                <a:cubicBezTo>
                  <a:pt x="104853" y="119277"/>
                  <a:pt x="104853" y="119666"/>
                  <a:pt x="104898" y="119944"/>
                </a:cubicBezTo>
                <a:close/>
                <a:moveTo>
                  <a:pt x="94544" y="113166"/>
                </a:moveTo>
                <a:cubicBezTo>
                  <a:pt x="94182" y="113222"/>
                  <a:pt x="93685" y="113500"/>
                  <a:pt x="93458" y="113888"/>
                </a:cubicBezTo>
                <a:cubicBezTo>
                  <a:pt x="93097" y="114500"/>
                  <a:pt x="93549" y="115388"/>
                  <a:pt x="94679" y="116333"/>
                </a:cubicBezTo>
                <a:cubicBezTo>
                  <a:pt x="95764" y="115888"/>
                  <a:pt x="96036" y="115555"/>
                  <a:pt x="95945" y="114722"/>
                </a:cubicBezTo>
                <a:cubicBezTo>
                  <a:pt x="95900" y="114055"/>
                  <a:pt x="95177" y="113166"/>
                  <a:pt x="94544" y="113166"/>
                </a:cubicBezTo>
                <a:close/>
                <a:moveTo>
                  <a:pt x="93549" y="118888"/>
                </a:moveTo>
                <a:cubicBezTo>
                  <a:pt x="93278" y="119222"/>
                  <a:pt x="93187" y="119555"/>
                  <a:pt x="93232" y="119944"/>
                </a:cubicBezTo>
                <a:cubicBezTo>
                  <a:pt x="95493" y="119944"/>
                  <a:pt x="95493" y="119944"/>
                  <a:pt x="95493" y="119944"/>
                </a:cubicBezTo>
                <a:cubicBezTo>
                  <a:pt x="95493" y="119722"/>
                  <a:pt x="95538" y="119444"/>
                  <a:pt x="95493" y="119111"/>
                </a:cubicBezTo>
                <a:cubicBezTo>
                  <a:pt x="94498" y="118388"/>
                  <a:pt x="94046" y="118333"/>
                  <a:pt x="93549" y="118888"/>
                </a:cubicBezTo>
                <a:close/>
                <a:moveTo>
                  <a:pt x="96036" y="109277"/>
                </a:moveTo>
                <a:cubicBezTo>
                  <a:pt x="95448" y="109333"/>
                  <a:pt x="95222" y="109833"/>
                  <a:pt x="95086" y="110555"/>
                </a:cubicBezTo>
                <a:cubicBezTo>
                  <a:pt x="95403" y="111333"/>
                  <a:pt x="95855" y="111777"/>
                  <a:pt x="96488" y="111611"/>
                </a:cubicBezTo>
                <a:cubicBezTo>
                  <a:pt x="97076" y="111388"/>
                  <a:pt x="97256" y="110777"/>
                  <a:pt x="97302" y="110055"/>
                </a:cubicBezTo>
                <a:cubicBezTo>
                  <a:pt x="97076" y="109333"/>
                  <a:pt x="96623" y="109166"/>
                  <a:pt x="96036" y="109277"/>
                </a:cubicBezTo>
                <a:close/>
                <a:moveTo>
                  <a:pt x="103677" y="105833"/>
                </a:moveTo>
                <a:cubicBezTo>
                  <a:pt x="103315" y="105611"/>
                  <a:pt x="102818" y="105500"/>
                  <a:pt x="102456" y="106000"/>
                </a:cubicBezTo>
                <a:cubicBezTo>
                  <a:pt x="102049" y="106722"/>
                  <a:pt x="102185" y="107333"/>
                  <a:pt x="102727" y="108000"/>
                </a:cubicBezTo>
                <a:cubicBezTo>
                  <a:pt x="103044" y="107888"/>
                  <a:pt x="103451" y="107833"/>
                  <a:pt x="103858" y="107777"/>
                </a:cubicBezTo>
                <a:cubicBezTo>
                  <a:pt x="103948" y="107055"/>
                  <a:pt x="104400" y="106333"/>
                  <a:pt x="103677" y="105833"/>
                </a:cubicBezTo>
                <a:close/>
                <a:moveTo>
                  <a:pt x="94227" y="107944"/>
                </a:moveTo>
                <a:cubicBezTo>
                  <a:pt x="94498" y="107333"/>
                  <a:pt x="94318" y="106555"/>
                  <a:pt x="93685" y="106166"/>
                </a:cubicBezTo>
                <a:cubicBezTo>
                  <a:pt x="93006" y="105666"/>
                  <a:pt x="92373" y="105833"/>
                  <a:pt x="92102" y="106555"/>
                </a:cubicBezTo>
                <a:cubicBezTo>
                  <a:pt x="91831" y="107277"/>
                  <a:pt x="92012" y="108222"/>
                  <a:pt x="92509" y="108611"/>
                </a:cubicBezTo>
                <a:cubicBezTo>
                  <a:pt x="93051" y="109000"/>
                  <a:pt x="93865" y="108666"/>
                  <a:pt x="94227" y="107944"/>
                </a:cubicBezTo>
                <a:close/>
                <a:moveTo>
                  <a:pt x="98794" y="114722"/>
                </a:moveTo>
                <a:cubicBezTo>
                  <a:pt x="98342" y="114333"/>
                  <a:pt x="97483" y="114555"/>
                  <a:pt x="97211" y="115111"/>
                </a:cubicBezTo>
                <a:cubicBezTo>
                  <a:pt x="96940" y="115722"/>
                  <a:pt x="97211" y="116833"/>
                  <a:pt x="97799" y="117277"/>
                </a:cubicBezTo>
                <a:cubicBezTo>
                  <a:pt x="98296" y="117611"/>
                  <a:pt x="98658" y="117388"/>
                  <a:pt x="99065" y="116555"/>
                </a:cubicBezTo>
                <a:cubicBezTo>
                  <a:pt x="99427" y="115777"/>
                  <a:pt x="99336" y="115111"/>
                  <a:pt x="98794" y="114722"/>
                </a:cubicBezTo>
                <a:close/>
                <a:moveTo>
                  <a:pt x="100467" y="111666"/>
                </a:moveTo>
                <a:cubicBezTo>
                  <a:pt x="99924" y="112277"/>
                  <a:pt x="100015" y="112888"/>
                  <a:pt x="100693" y="113888"/>
                </a:cubicBezTo>
                <a:cubicBezTo>
                  <a:pt x="101552" y="113944"/>
                  <a:pt x="102004" y="113333"/>
                  <a:pt x="102230" y="112388"/>
                </a:cubicBezTo>
                <a:cubicBezTo>
                  <a:pt x="101326" y="111277"/>
                  <a:pt x="100919" y="111111"/>
                  <a:pt x="100467" y="111666"/>
                </a:cubicBezTo>
                <a:close/>
                <a:moveTo>
                  <a:pt x="100828" y="116222"/>
                </a:moveTo>
                <a:cubicBezTo>
                  <a:pt x="100331" y="116888"/>
                  <a:pt x="99969" y="117388"/>
                  <a:pt x="100376" y="118055"/>
                </a:cubicBezTo>
                <a:cubicBezTo>
                  <a:pt x="100512" y="118277"/>
                  <a:pt x="100919" y="118500"/>
                  <a:pt x="101145" y="118444"/>
                </a:cubicBezTo>
                <a:cubicBezTo>
                  <a:pt x="101868" y="118277"/>
                  <a:pt x="101914" y="117555"/>
                  <a:pt x="101914" y="116666"/>
                </a:cubicBezTo>
                <a:cubicBezTo>
                  <a:pt x="101552" y="116500"/>
                  <a:pt x="101145" y="116388"/>
                  <a:pt x="100828" y="116222"/>
                </a:cubicBezTo>
                <a:close/>
              </a:path>
            </a:pathLst>
          </a:custGeom>
          <a:solidFill>
            <a:srgbClr val="F1CFC1">
              <a:alpha val="4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Google Shape;82;p9"/>
          <p:cNvSpPr txBox="1">
            <a:spLocks noGrp="1"/>
          </p:cNvSpPr>
          <p:nvPr>
            <p:ph type="title"/>
          </p:nvPr>
        </p:nvSpPr>
        <p:spPr>
          <a:xfrm>
            <a:off x="8473440" y="1503907"/>
            <a:ext cx="3227715" cy="1687924"/>
          </a:xfrm>
          <a:prstGeom prst="rect">
            <a:avLst/>
          </a:prstGeom>
          <a:noFill/>
          <a:ln>
            <a:noFill/>
          </a:ln>
        </p:spPr>
        <p:txBody>
          <a:bodyPr spcFirstLastPara="1" wrap="square" lIns="91425" tIns="91425" rIns="91425" bIns="91425" anchor="b" anchorCtr="0"/>
          <a:lstStyle>
            <a:lvl1pPr marR="0" lvl="0" algn="l" rtl="0">
              <a:lnSpc>
                <a:spcPct val="104000"/>
              </a:lnSpc>
              <a:spcBef>
                <a:spcPts val="0"/>
              </a:spcBef>
              <a:spcAft>
                <a:spcPts val="0"/>
              </a:spcAft>
              <a:buClr>
                <a:srgbClr val="5B4A5B"/>
              </a:buClr>
              <a:buSzPts val="2800"/>
              <a:buFont typeface="Century Schoolbook"/>
              <a:buNone/>
              <a:defRPr sz="28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9"/>
          <p:cNvSpPr txBox="1">
            <a:spLocks noGrp="1"/>
          </p:cNvSpPr>
          <p:nvPr>
            <p:ph type="body" idx="1"/>
          </p:nvPr>
        </p:nvSpPr>
        <p:spPr>
          <a:xfrm>
            <a:off x="487731" y="441414"/>
            <a:ext cx="7597040" cy="5654586"/>
          </a:xfrm>
          <a:prstGeom prst="rect">
            <a:avLst/>
          </a:prstGeom>
          <a:noFill/>
          <a:ln>
            <a:noFill/>
          </a:ln>
        </p:spPr>
        <p:txBody>
          <a:bodyPr spcFirstLastPara="1" wrap="square" lIns="91425" tIns="91425" rIns="91425" bIns="91425" anchor="t" anchorCtr="0"/>
          <a:lstStyle>
            <a:lvl1pPr marL="457200" marR="0" lvl="0" indent="-323850" algn="l" rtl="0">
              <a:lnSpc>
                <a:spcPct val="111000"/>
              </a:lnSpc>
              <a:spcBef>
                <a:spcPts val="930"/>
              </a:spcBef>
              <a:spcAft>
                <a:spcPts val="0"/>
              </a:spcAft>
              <a:buClr>
                <a:srgbClr val="5B4A5B"/>
              </a:buClr>
              <a:buSzPts val="1500"/>
              <a:buFont typeface="Corbel"/>
              <a:buChar char="–"/>
              <a:defRPr sz="1500" b="0" i="0" u="none" strike="noStrike" cap="none">
                <a:solidFill>
                  <a:srgbClr val="5B4A5B"/>
                </a:solidFill>
                <a:latin typeface="Calibri"/>
                <a:ea typeface="Calibri"/>
                <a:cs typeface="Calibri"/>
                <a:sym typeface="Calibri"/>
              </a:defRPr>
            </a:lvl1pPr>
            <a:lvl2pPr marL="914400" marR="0" lvl="1" indent="-314325" algn="l" rtl="0">
              <a:lnSpc>
                <a:spcPct val="111000"/>
              </a:lnSpc>
              <a:spcBef>
                <a:spcPts val="930"/>
              </a:spcBef>
              <a:spcAft>
                <a:spcPts val="0"/>
              </a:spcAft>
              <a:buClr>
                <a:srgbClr val="5B4A5B"/>
              </a:buClr>
              <a:buSzPts val="1350"/>
              <a:buFont typeface="Corbel"/>
              <a:buChar char="–"/>
              <a:defRPr sz="1350" b="0" i="0" u="none" strike="noStrike" cap="none">
                <a:solidFill>
                  <a:srgbClr val="5B4A5B"/>
                </a:solidFill>
                <a:latin typeface="Calibri"/>
                <a:ea typeface="Calibri"/>
                <a:cs typeface="Calibri"/>
                <a:sym typeface="Calibri"/>
              </a:defRPr>
            </a:lvl2pPr>
            <a:lvl3pPr marL="1371600" marR="0" lvl="2" indent="-304800" algn="l" rtl="0">
              <a:lnSpc>
                <a:spcPct val="111000"/>
              </a:lnSpc>
              <a:spcBef>
                <a:spcPts val="930"/>
              </a:spcBef>
              <a:spcAft>
                <a:spcPts val="0"/>
              </a:spcAft>
              <a:buClr>
                <a:srgbClr val="5B4A5B"/>
              </a:buClr>
              <a:buSzPts val="1200"/>
              <a:buFont typeface="Corbel"/>
              <a:buChar char="–"/>
              <a:defRPr sz="1200" b="0" i="1" u="none" strike="noStrike" cap="none">
                <a:solidFill>
                  <a:srgbClr val="5B4A5B"/>
                </a:solidFill>
                <a:latin typeface="Calibri"/>
                <a:ea typeface="Calibri"/>
                <a:cs typeface="Calibri"/>
                <a:sym typeface="Calibri"/>
              </a:defRPr>
            </a:lvl3pPr>
            <a:lvl4pPr marL="1828800" marR="0" lvl="3" indent="-295275" algn="l" rtl="0">
              <a:lnSpc>
                <a:spcPct val="111000"/>
              </a:lnSpc>
              <a:spcBef>
                <a:spcPts val="930"/>
              </a:spcBef>
              <a:spcAft>
                <a:spcPts val="0"/>
              </a:spcAft>
              <a:buClr>
                <a:srgbClr val="5B4A5B"/>
              </a:buClr>
              <a:buSzPts val="1050"/>
              <a:buFont typeface="Corbel"/>
              <a:buChar char="–"/>
              <a:defRPr sz="1050" b="0" i="0" u="none" strike="noStrike" cap="none">
                <a:solidFill>
                  <a:srgbClr val="5B4A5B"/>
                </a:solidFill>
                <a:latin typeface="Calibri"/>
                <a:ea typeface="Calibri"/>
                <a:cs typeface="Calibri"/>
                <a:sym typeface="Calibri"/>
              </a:defRPr>
            </a:lvl4pPr>
            <a:lvl5pPr marL="2286000" marR="0" lvl="4" indent="-295275" algn="l" rtl="0">
              <a:lnSpc>
                <a:spcPct val="111000"/>
              </a:lnSpc>
              <a:spcBef>
                <a:spcPts val="930"/>
              </a:spcBef>
              <a:spcAft>
                <a:spcPts val="0"/>
              </a:spcAft>
              <a:buClr>
                <a:srgbClr val="5B4A5B"/>
              </a:buClr>
              <a:buSzPts val="1050"/>
              <a:buFont typeface="Corbel"/>
              <a:buChar char="–"/>
              <a:defRPr sz="1050" b="0" i="1" u="none" strike="noStrike" cap="none">
                <a:solidFill>
                  <a:srgbClr val="5B4A5B"/>
                </a:solidFill>
                <a:latin typeface="Calibri"/>
                <a:ea typeface="Calibri"/>
                <a:cs typeface="Calibri"/>
                <a:sym typeface="Calibri"/>
              </a:defRPr>
            </a:lvl5pPr>
            <a:lvl6pPr marL="2743200" marR="0" lvl="5" indent="-295275" algn="l" rtl="0">
              <a:lnSpc>
                <a:spcPct val="111000"/>
              </a:lnSpc>
              <a:spcBef>
                <a:spcPts val="930"/>
              </a:spcBef>
              <a:spcAft>
                <a:spcPts val="0"/>
              </a:spcAft>
              <a:buClr>
                <a:srgbClr val="554952"/>
              </a:buClr>
              <a:buSzPts val="1050"/>
              <a:buFont typeface="Corbel"/>
              <a:buChar char="–"/>
              <a:defRPr sz="1050" b="0" i="0" u="none" strike="noStrike" cap="none">
                <a:solidFill>
                  <a:srgbClr val="554952"/>
                </a:solidFill>
                <a:latin typeface="Calibri"/>
                <a:ea typeface="Calibri"/>
                <a:cs typeface="Calibri"/>
                <a:sym typeface="Calibri"/>
              </a:defRPr>
            </a:lvl6pPr>
            <a:lvl7pPr marL="3200400" marR="0" lvl="6" indent="-295275" algn="l" rtl="0">
              <a:lnSpc>
                <a:spcPct val="111000"/>
              </a:lnSpc>
              <a:spcBef>
                <a:spcPts val="930"/>
              </a:spcBef>
              <a:spcAft>
                <a:spcPts val="0"/>
              </a:spcAft>
              <a:buClr>
                <a:srgbClr val="554952"/>
              </a:buClr>
              <a:buSzPts val="1050"/>
              <a:buFont typeface="Corbel"/>
              <a:buChar char="–"/>
              <a:defRPr sz="1050" b="0" i="1" u="none" strike="noStrike" cap="none">
                <a:solidFill>
                  <a:srgbClr val="554952"/>
                </a:solidFill>
                <a:latin typeface="Calibri"/>
                <a:ea typeface="Calibri"/>
                <a:cs typeface="Calibri"/>
                <a:sym typeface="Calibri"/>
              </a:defRPr>
            </a:lvl7pPr>
            <a:lvl8pPr marL="3657600" marR="0" lvl="7" indent="-295275" algn="l" rtl="0">
              <a:lnSpc>
                <a:spcPct val="111000"/>
              </a:lnSpc>
              <a:spcBef>
                <a:spcPts val="930"/>
              </a:spcBef>
              <a:spcAft>
                <a:spcPts val="0"/>
              </a:spcAft>
              <a:buClr>
                <a:srgbClr val="554952"/>
              </a:buClr>
              <a:buSzPts val="1050"/>
              <a:buFont typeface="Corbel"/>
              <a:buChar char="–"/>
              <a:defRPr sz="1050" b="0" i="0" u="none" strike="noStrike" cap="none">
                <a:solidFill>
                  <a:srgbClr val="554952"/>
                </a:solidFill>
                <a:latin typeface="Calibri"/>
                <a:ea typeface="Calibri"/>
                <a:cs typeface="Calibri"/>
                <a:sym typeface="Calibri"/>
              </a:defRPr>
            </a:lvl8pPr>
            <a:lvl9pPr marL="4114800" marR="0" lvl="8" indent="-295275" algn="l" rtl="0">
              <a:lnSpc>
                <a:spcPct val="111000"/>
              </a:lnSpc>
              <a:spcBef>
                <a:spcPts val="930"/>
              </a:spcBef>
              <a:spcAft>
                <a:spcPts val="0"/>
              </a:spcAft>
              <a:buClr>
                <a:srgbClr val="554952"/>
              </a:buClr>
              <a:buSzPts val="1050"/>
              <a:buFont typeface="Corbel"/>
              <a:buChar char="–"/>
              <a:defRPr sz="1050" b="0" i="1" u="none" strike="noStrike" cap="none">
                <a:solidFill>
                  <a:srgbClr val="554952"/>
                </a:solidFill>
                <a:latin typeface="Calibri"/>
                <a:ea typeface="Calibri"/>
                <a:cs typeface="Calibri"/>
                <a:sym typeface="Calibri"/>
              </a:defRPr>
            </a:lvl9pPr>
          </a:lstStyle>
          <a:p>
            <a:endParaRPr/>
          </a:p>
        </p:txBody>
      </p:sp>
      <p:sp>
        <p:nvSpPr>
          <p:cNvPr id="84" name="Google Shape;84;p9"/>
          <p:cNvSpPr txBox="1">
            <a:spLocks noGrp="1"/>
          </p:cNvSpPr>
          <p:nvPr>
            <p:ph type="body" idx="2"/>
          </p:nvPr>
        </p:nvSpPr>
        <p:spPr>
          <a:xfrm>
            <a:off x="8473440" y="3223805"/>
            <a:ext cx="3227715" cy="2872197"/>
          </a:xfrm>
          <a:prstGeom prst="rect">
            <a:avLst/>
          </a:prstGeom>
          <a:noFill/>
          <a:ln>
            <a:noFill/>
          </a:ln>
        </p:spPr>
        <p:txBody>
          <a:bodyPr spcFirstLastPara="1" wrap="square" lIns="91425" tIns="91425" rIns="91425" bIns="91425" anchor="t" anchorCtr="0"/>
          <a:lstStyle>
            <a:lvl1pPr marL="457200" marR="0" lvl="0" indent="-228600" algn="l" rtl="0">
              <a:lnSpc>
                <a:spcPct val="111000"/>
              </a:lnSpc>
              <a:spcBef>
                <a:spcPts val="1200"/>
              </a:spcBef>
              <a:spcAft>
                <a:spcPts val="0"/>
              </a:spcAft>
              <a:buClr>
                <a:srgbClr val="5B4A5B"/>
              </a:buClr>
              <a:buSzPts val="1400"/>
              <a:buFont typeface="Corbel"/>
              <a:buNone/>
              <a:defRPr sz="1400" b="0" i="0" u="none" strike="noStrike" cap="none">
                <a:solidFill>
                  <a:srgbClr val="5B4A5B"/>
                </a:solidFill>
                <a:latin typeface="Calibri"/>
                <a:ea typeface="Calibri"/>
                <a:cs typeface="Calibri"/>
                <a:sym typeface="Calibri"/>
              </a:defRPr>
            </a:lvl1pPr>
            <a:lvl2pPr marL="914400" marR="0" lvl="1" indent="-228600" algn="l" rtl="0">
              <a:lnSpc>
                <a:spcPct val="111000"/>
              </a:lnSpc>
              <a:spcBef>
                <a:spcPts val="930"/>
              </a:spcBef>
              <a:spcAft>
                <a:spcPts val="0"/>
              </a:spcAft>
              <a:buClr>
                <a:srgbClr val="5B4A5B"/>
              </a:buClr>
              <a:buSzPts val="1050"/>
              <a:buFont typeface="Corbel"/>
              <a:buNone/>
              <a:defRPr sz="1050" b="0" i="0" u="none" strike="noStrike" cap="none">
                <a:solidFill>
                  <a:srgbClr val="5B4A5B"/>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5B4A5B"/>
              </a:buClr>
              <a:buSzPts val="900"/>
              <a:buFont typeface="Corbel"/>
              <a:buNone/>
              <a:defRPr sz="900" b="0" i="1" u="none" strike="noStrike" cap="none">
                <a:solidFill>
                  <a:srgbClr val="5B4A5B"/>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5B4A5B"/>
              </a:buClr>
              <a:buSzPts val="750"/>
              <a:buFont typeface="Corbel"/>
              <a:buNone/>
              <a:defRPr sz="750" b="0" i="0" u="none" strike="noStrike" cap="none">
                <a:solidFill>
                  <a:srgbClr val="5B4A5B"/>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5B4A5B"/>
              </a:buClr>
              <a:buSzPts val="750"/>
              <a:buFont typeface="Corbel"/>
              <a:buNone/>
              <a:defRPr sz="750" b="0" i="1" u="none" strike="noStrike" cap="none">
                <a:solidFill>
                  <a:srgbClr val="5B4A5B"/>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554952"/>
              </a:buClr>
              <a:buSzPts val="750"/>
              <a:buFont typeface="Corbel"/>
              <a:buNone/>
              <a:defRPr sz="750" b="0" i="0" u="none" strike="noStrike" cap="none">
                <a:solidFill>
                  <a:srgbClr val="554952"/>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554952"/>
              </a:buClr>
              <a:buSzPts val="750"/>
              <a:buFont typeface="Corbel"/>
              <a:buNone/>
              <a:defRPr sz="750" b="0" i="1" u="none" strike="noStrike" cap="none">
                <a:solidFill>
                  <a:srgbClr val="554952"/>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554952"/>
              </a:buClr>
              <a:buSzPts val="750"/>
              <a:buFont typeface="Corbel"/>
              <a:buNone/>
              <a:defRPr sz="750" b="0" i="0" u="none" strike="noStrike" cap="none">
                <a:solidFill>
                  <a:srgbClr val="554952"/>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554952"/>
              </a:buClr>
              <a:buSzPts val="750"/>
              <a:buFont typeface="Corbel"/>
              <a:buNone/>
              <a:defRPr sz="750" b="0" i="1" u="none" strike="noStrike" cap="none">
                <a:solidFill>
                  <a:srgbClr val="554952"/>
                </a:solidFill>
                <a:latin typeface="Calibri"/>
                <a:ea typeface="Calibri"/>
                <a:cs typeface="Calibri"/>
                <a:sym typeface="Calibri"/>
              </a:defRPr>
            </a:lvl9pPr>
          </a:lstStyle>
          <a:p>
            <a:endParaRPr/>
          </a:p>
        </p:txBody>
      </p:sp>
      <p:sp>
        <p:nvSpPr>
          <p:cNvPr id="85" name="Google Shape;85;p9"/>
          <p:cNvSpPr txBox="1">
            <a:spLocks noGrp="1"/>
          </p:cNvSpPr>
          <p:nvPr>
            <p:ph type="dt" idx="10"/>
          </p:nvPr>
        </p:nvSpPr>
        <p:spPr>
          <a:xfrm>
            <a:off x="8476556" y="6286502"/>
            <a:ext cx="322771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9"/>
          <p:cNvSpPr txBox="1">
            <a:spLocks noGrp="1"/>
          </p:cNvSpPr>
          <p:nvPr>
            <p:ph type="ftr" idx="11"/>
          </p:nvPr>
        </p:nvSpPr>
        <p:spPr>
          <a:xfrm>
            <a:off x="487731" y="6286502"/>
            <a:ext cx="759704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9"/>
          <p:cNvSpPr txBox="1">
            <a:spLocks noGrp="1"/>
          </p:cNvSpPr>
          <p:nvPr>
            <p:ph type="sldNum" idx="12"/>
          </p:nvPr>
        </p:nvSpPr>
        <p:spPr>
          <a:xfrm>
            <a:off x="8473440" y="373606"/>
            <a:ext cx="3227715" cy="81648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800">
                <a:solidFill>
                  <a:srgbClr val="5B4A5B"/>
                </a:solidFill>
                <a:latin typeface="Century Schoolbook"/>
                <a:ea typeface="Century Schoolbook"/>
                <a:cs typeface="Century Schoolbook"/>
                <a:sym typeface="Century Schoolbook"/>
              </a:defRPr>
            </a:lvl1pPr>
            <a:lvl2pPr marL="0" marR="0" lvl="1" indent="0" algn="l" rtl="0">
              <a:spcBef>
                <a:spcPts val="0"/>
              </a:spcBef>
              <a:buNone/>
              <a:defRPr sz="3800">
                <a:solidFill>
                  <a:srgbClr val="5B4A5B"/>
                </a:solidFill>
                <a:latin typeface="Century Schoolbook"/>
                <a:ea typeface="Century Schoolbook"/>
                <a:cs typeface="Century Schoolbook"/>
                <a:sym typeface="Century Schoolbook"/>
              </a:defRPr>
            </a:lvl2pPr>
            <a:lvl3pPr marL="0" marR="0" lvl="2" indent="0" algn="l" rtl="0">
              <a:spcBef>
                <a:spcPts val="0"/>
              </a:spcBef>
              <a:buNone/>
              <a:defRPr sz="3800">
                <a:solidFill>
                  <a:srgbClr val="5B4A5B"/>
                </a:solidFill>
                <a:latin typeface="Century Schoolbook"/>
                <a:ea typeface="Century Schoolbook"/>
                <a:cs typeface="Century Schoolbook"/>
                <a:sym typeface="Century Schoolbook"/>
              </a:defRPr>
            </a:lvl3pPr>
            <a:lvl4pPr marL="0" marR="0" lvl="3" indent="0" algn="l" rtl="0">
              <a:spcBef>
                <a:spcPts val="0"/>
              </a:spcBef>
              <a:buNone/>
              <a:defRPr sz="3800">
                <a:solidFill>
                  <a:srgbClr val="5B4A5B"/>
                </a:solidFill>
                <a:latin typeface="Century Schoolbook"/>
                <a:ea typeface="Century Schoolbook"/>
                <a:cs typeface="Century Schoolbook"/>
                <a:sym typeface="Century Schoolbook"/>
              </a:defRPr>
            </a:lvl4pPr>
            <a:lvl5pPr marL="0" marR="0" lvl="4" indent="0" algn="l" rtl="0">
              <a:spcBef>
                <a:spcPts val="0"/>
              </a:spcBef>
              <a:buNone/>
              <a:defRPr sz="3800">
                <a:solidFill>
                  <a:srgbClr val="5B4A5B"/>
                </a:solidFill>
                <a:latin typeface="Century Schoolbook"/>
                <a:ea typeface="Century Schoolbook"/>
                <a:cs typeface="Century Schoolbook"/>
                <a:sym typeface="Century Schoolbook"/>
              </a:defRPr>
            </a:lvl5pPr>
            <a:lvl6pPr marL="0" marR="0" lvl="5" indent="0" algn="l" rtl="0">
              <a:spcBef>
                <a:spcPts val="0"/>
              </a:spcBef>
              <a:buNone/>
              <a:defRPr sz="3800">
                <a:solidFill>
                  <a:srgbClr val="5B4A5B"/>
                </a:solidFill>
                <a:latin typeface="Century Schoolbook"/>
                <a:ea typeface="Century Schoolbook"/>
                <a:cs typeface="Century Schoolbook"/>
                <a:sym typeface="Century Schoolbook"/>
              </a:defRPr>
            </a:lvl6pPr>
            <a:lvl7pPr marL="0" marR="0" lvl="6" indent="0" algn="l" rtl="0">
              <a:spcBef>
                <a:spcPts val="0"/>
              </a:spcBef>
              <a:buNone/>
              <a:defRPr sz="3800">
                <a:solidFill>
                  <a:srgbClr val="5B4A5B"/>
                </a:solidFill>
                <a:latin typeface="Century Schoolbook"/>
                <a:ea typeface="Century Schoolbook"/>
                <a:cs typeface="Century Schoolbook"/>
                <a:sym typeface="Century Schoolbook"/>
              </a:defRPr>
            </a:lvl7pPr>
            <a:lvl8pPr marL="0" marR="0" lvl="7" indent="0" algn="l" rtl="0">
              <a:spcBef>
                <a:spcPts val="0"/>
              </a:spcBef>
              <a:buNone/>
              <a:defRPr sz="3800">
                <a:solidFill>
                  <a:srgbClr val="5B4A5B"/>
                </a:solidFill>
                <a:latin typeface="Century Schoolbook"/>
                <a:ea typeface="Century Schoolbook"/>
                <a:cs typeface="Century Schoolbook"/>
                <a:sym typeface="Century Schoolbook"/>
              </a:defRPr>
            </a:lvl8pPr>
            <a:lvl9pPr marL="0" marR="0" lvl="8" indent="0" algn="l" rtl="0">
              <a:spcBef>
                <a:spcPts val="0"/>
              </a:spcBef>
              <a:buNone/>
              <a:defRPr sz="3800">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8"/>
        <p:cNvGrpSpPr/>
        <p:nvPr/>
      </p:nvGrpSpPr>
      <p:grpSpPr>
        <a:xfrm>
          <a:off x="0" y="0"/>
          <a:ext cx="0" cy="0"/>
          <a:chOff x="0" y="0"/>
          <a:chExt cx="0" cy="0"/>
        </a:xfrm>
      </p:grpSpPr>
      <p:sp>
        <p:nvSpPr>
          <p:cNvPr id="89" name="Google Shape;89;p10"/>
          <p:cNvSpPr/>
          <p:nvPr/>
        </p:nvSpPr>
        <p:spPr>
          <a:xfrm>
            <a:off x="487731" y="2239"/>
            <a:ext cx="11227220" cy="6855762"/>
          </a:xfrm>
          <a:custGeom>
            <a:avLst/>
            <a:gdLst/>
            <a:ahLst/>
            <a:cxnLst/>
            <a:rect l="l" t="t" r="r" b="b"/>
            <a:pathLst>
              <a:path w="120000" h="120000" extrusionOk="0">
                <a:moveTo>
                  <a:pt x="21838" y="833"/>
                </a:moveTo>
                <a:cubicBezTo>
                  <a:pt x="22200" y="777"/>
                  <a:pt x="22562" y="500"/>
                  <a:pt x="22788" y="0"/>
                </a:cubicBezTo>
                <a:cubicBezTo>
                  <a:pt x="20391" y="0"/>
                  <a:pt x="20391" y="0"/>
                  <a:pt x="20391" y="0"/>
                </a:cubicBezTo>
                <a:cubicBezTo>
                  <a:pt x="20753" y="555"/>
                  <a:pt x="21341" y="944"/>
                  <a:pt x="21838" y="833"/>
                </a:cubicBezTo>
                <a:close/>
                <a:moveTo>
                  <a:pt x="17000" y="7000"/>
                </a:moveTo>
                <a:cubicBezTo>
                  <a:pt x="16955" y="8111"/>
                  <a:pt x="17543" y="8611"/>
                  <a:pt x="18402" y="8555"/>
                </a:cubicBezTo>
                <a:cubicBezTo>
                  <a:pt x="19894" y="6888"/>
                  <a:pt x="19894" y="6777"/>
                  <a:pt x="18809" y="4888"/>
                </a:cubicBezTo>
                <a:cubicBezTo>
                  <a:pt x="17814" y="5111"/>
                  <a:pt x="17000" y="5611"/>
                  <a:pt x="17000" y="7000"/>
                </a:cubicBezTo>
                <a:close/>
                <a:moveTo>
                  <a:pt x="17226" y="12555"/>
                </a:moveTo>
                <a:cubicBezTo>
                  <a:pt x="16232" y="12611"/>
                  <a:pt x="15553" y="13500"/>
                  <a:pt x="15689" y="14611"/>
                </a:cubicBezTo>
                <a:cubicBezTo>
                  <a:pt x="15870" y="16000"/>
                  <a:pt x="16729" y="17000"/>
                  <a:pt x="17678" y="16888"/>
                </a:cubicBezTo>
                <a:cubicBezTo>
                  <a:pt x="18673" y="16722"/>
                  <a:pt x="19442" y="15500"/>
                  <a:pt x="19351" y="14277"/>
                </a:cubicBezTo>
                <a:cubicBezTo>
                  <a:pt x="19306" y="13222"/>
                  <a:pt x="18311" y="12444"/>
                  <a:pt x="17226" y="12555"/>
                </a:cubicBezTo>
                <a:close/>
                <a:moveTo>
                  <a:pt x="24777" y="5277"/>
                </a:moveTo>
                <a:cubicBezTo>
                  <a:pt x="25094" y="4111"/>
                  <a:pt x="24687" y="3611"/>
                  <a:pt x="22833" y="2888"/>
                </a:cubicBezTo>
                <a:cubicBezTo>
                  <a:pt x="21341" y="4222"/>
                  <a:pt x="21296" y="4388"/>
                  <a:pt x="21974" y="6500"/>
                </a:cubicBezTo>
                <a:cubicBezTo>
                  <a:pt x="23692" y="6944"/>
                  <a:pt x="24461" y="6611"/>
                  <a:pt x="24777" y="5277"/>
                </a:cubicBezTo>
                <a:close/>
                <a:moveTo>
                  <a:pt x="32328" y="5222"/>
                </a:moveTo>
                <a:cubicBezTo>
                  <a:pt x="31424" y="5333"/>
                  <a:pt x="30429" y="6777"/>
                  <a:pt x="30519" y="7833"/>
                </a:cubicBezTo>
                <a:cubicBezTo>
                  <a:pt x="30610" y="8888"/>
                  <a:pt x="31785" y="9888"/>
                  <a:pt x="32780" y="9777"/>
                </a:cubicBezTo>
                <a:cubicBezTo>
                  <a:pt x="33685" y="9611"/>
                  <a:pt x="34227" y="8666"/>
                  <a:pt x="34137" y="7444"/>
                </a:cubicBezTo>
                <a:cubicBezTo>
                  <a:pt x="34001" y="6111"/>
                  <a:pt x="33142" y="5111"/>
                  <a:pt x="32328" y="5222"/>
                </a:cubicBezTo>
                <a:close/>
                <a:moveTo>
                  <a:pt x="11303" y="4833"/>
                </a:moveTo>
                <a:cubicBezTo>
                  <a:pt x="11303" y="5944"/>
                  <a:pt x="11755" y="6555"/>
                  <a:pt x="12614" y="6722"/>
                </a:cubicBezTo>
                <a:cubicBezTo>
                  <a:pt x="13609" y="6888"/>
                  <a:pt x="14468" y="5944"/>
                  <a:pt x="14966" y="4166"/>
                </a:cubicBezTo>
                <a:cubicBezTo>
                  <a:pt x="14468" y="3611"/>
                  <a:pt x="13971" y="3000"/>
                  <a:pt x="13474" y="2388"/>
                </a:cubicBezTo>
                <a:cubicBezTo>
                  <a:pt x="11846" y="2833"/>
                  <a:pt x="11348" y="3444"/>
                  <a:pt x="11303" y="4833"/>
                </a:cubicBezTo>
                <a:close/>
                <a:moveTo>
                  <a:pt x="26541" y="9888"/>
                </a:moveTo>
                <a:cubicBezTo>
                  <a:pt x="25772" y="10111"/>
                  <a:pt x="25410" y="10222"/>
                  <a:pt x="25003" y="10277"/>
                </a:cubicBezTo>
                <a:cubicBezTo>
                  <a:pt x="24009" y="10500"/>
                  <a:pt x="23330" y="11388"/>
                  <a:pt x="23330" y="12444"/>
                </a:cubicBezTo>
                <a:cubicBezTo>
                  <a:pt x="23285" y="13388"/>
                  <a:pt x="23692" y="14500"/>
                  <a:pt x="24144" y="15333"/>
                </a:cubicBezTo>
                <a:cubicBezTo>
                  <a:pt x="24551" y="16111"/>
                  <a:pt x="26043" y="16166"/>
                  <a:pt x="26767" y="15611"/>
                </a:cubicBezTo>
                <a:cubicBezTo>
                  <a:pt x="27535" y="15055"/>
                  <a:pt x="27716" y="14277"/>
                  <a:pt x="27445" y="13277"/>
                </a:cubicBezTo>
                <a:cubicBezTo>
                  <a:pt x="27174" y="12222"/>
                  <a:pt x="26902" y="11166"/>
                  <a:pt x="26541" y="9888"/>
                </a:cubicBezTo>
                <a:close/>
                <a:moveTo>
                  <a:pt x="27535" y="111"/>
                </a:moveTo>
                <a:cubicBezTo>
                  <a:pt x="27309" y="1111"/>
                  <a:pt x="27128" y="1944"/>
                  <a:pt x="26948" y="2666"/>
                </a:cubicBezTo>
                <a:cubicBezTo>
                  <a:pt x="27490" y="3500"/>
                  <a:pt x="27987" y="4444"/>
                  <a:pt x="28801" y="3666"/>
                </a:cubicBezTo>
                <a:cubicBezTo>
                  <a:pt x="29253" y="3222"/>
                  <a:pt x="29615" y="2333"/>
                  <a:pt x="29615" y="1611"/>
                </a:cubicBezTo>
                <a:cubicBezTo>
                  <a:pt x="29615" y="333"/>
                  <a:pt x="28666" y="277"/>
                  <a:pt x="27535" y="111"/>
                </a:cubicBezTo>
                <a:close/>
                <a:moveTo>
                  <a:pt x="114257" y="106611"/>
                </a:moveTo>
                <a:cubicBezTo>
                  <a:pt x="114483" y="106111"/>
                  <a:pt x="114664" y="105555"/>
                  <a:pt x="114845" y="105055"/>
                </a:cubicBezTo>
                <a:cubicBezTo>
                  <a:pt x="114348" y="103833"/>
                  <a:pt x="113941" y="103555"/>
                  <a:pt x="113217" y="103888"/>
                </a:cubicBezTo>
                <a:cubicBezTo>
                  <a:pt x="112584" y="104222"/>
                  <a:pt x="112223" y="104888"/>
                  <a:pt x="112403" y="105555"/>
                </a:cubicBezTo>
                <a:cubicBezTo>
                  <a:pt x="112675" y="106555"/>
                  <a:pt x="113082" y="106777"/>
                  <a:pt x="114257" y="106611"/>
                </a:cubicBezTo>
                <a:close/>
                <a:moveTo>
                  <a:pt x="108605" y="104055"/>
                </a:moveTo>
                <a:cubicBezTo>
                  <a:pt x="108877" y="103555"/>
                  <a:pt x="109238" y="103111"/>
                  <a:pt x="109419" y="102500"/>
                </a:cubicBezTo>
                <a:cubicBezTo>
                  <a:pt x="109691" y="101611"/>
                  <a:pt x="109148" y="100500"/>
                  <a:pt x="108425" y="100277"/>
                </a:cubicBezTo>
                <a:cubicBezTo>
                  <a:pt x="107792" y="100111"/>
                  <a:pt x="107068" y="100777"/>
                  <a:pt x="106887" y="101722"/>
                </a:cubicBezTo>
                <a:cubicBezTo>
                  <a:pt x="106752" y="102444"/>
                  <a:pt x="106797" y="103166"/>
                  <a:pt x="107249" y="103722"/>
                </a:cubicBezTo>
                <a:cubicBezTo>
                  <a:pt x="107656" y="103833"/>
                  <a:pt x="108063" y="103888"/>
                  <a:pt x="108605" y="104055"/>
                </a:cubicBezTo>
                <a:close/>
                <a:moveTo>
                  <a:pt x="106119" y="112722"/>
                </a:moveTo>
                <a:cubicBezTo>
                  <a:pt x="106119" y="112000"/>
                  <a:pt x="106299" y="111166"/>
                  <a:pt x="105486" y="111000"/>
                </a:cubicBezTo>
                <a:cubicBezTo>
                  <a:pt x="105214" y="110944"/>
                  <a:pt x="104717" y="111222"/>
                  <a:pt x="104672" y="111500"/>
                </a:cubicBezTo>
                <a:cubicBezTo>
                  <a:pt x="104536" y="111944"/>
                  <a:pt x="104536" y="112611"/>
                  <a:pt x="104717" y="112944"/>
                </a:cubicBezTo>
                <a:cubicBezTo>
                  <a:pt x="105124" y="113555"/>
                  <a:pt x="105576" y="113111"/>
                  <a:pt x="106119" y="112722"/>
                </a:cubicBezTo>
                <a:close/>
                <a:moveTo>
                  <a:pt x="102999" y="102555"/>
                </a:moveTo>
                <a:cubicBezTo>
                  <a:pt x="103813" y="102166"/>
                  <a:pt x="103948" y="101777"/>
                  <a:pt x="103767" y="100055"/>
                </a:cubicBezTo>
                <a:cubicBezTo>
                  <a:pt x="102727" y="99444"/>
                  <a:pt x="102366" y="99444"/>
                  <a:pt x="101868" y="100166"/>
                </a:cubicBezTo>
                <a:cubicBezTo>
                  <a:pt x="101416" y="100833"/>
                  <a:pt x="101281" y="101666"/>
                  <a:pt x="101597" y="102111"/>
                </a:cubicBezTo>
                <a:cubicBezTo>
                  <a:pt x="101959" y="102666"/>
                  <a:pt x="102411" y="102888"/>
                  <a:pt x="102999" y="102555"/>
                </a:cubicBezTo>
                <a:close/>
                <a:moveTo>
                  <a:pt x="37392" y="1888"/>
                </a:moveTo>
                <a:cubicBezTo>
                  <a:pt x="38251" y="1944"/>
                  <a:pt x="38794" y="1444"/>
                  <a:pt x="39020" y="388"/>
                </a:cubicBezTo>
                <a:cubicBezTo>
                  <a:pt x="39020" y="277"/>
                  <a:pt x="39065" y="166"/>
                  <a:pt x="39065" y="0"/>
                </a:cubicBezTo>
                <a:cubicBezTo>
                  <a:pt x="35403" y="0"/>
                  <a:pt x="35403" y="0"/>
                  <a:pt x="35403" y="0"/>
                </a:cubicBezTo>
                <a:cubicBezTo>
                  <a:pt x="35719" y="1444"/>
                  <a:pt x="36262" y="1833"/>
                  <a:pt x="37392" y="1888"/>
                </a:cubicBezTo>
                <a:close/>
                <a:moveTo>
                  <a:pt x="98568" y="103555"/>
                </a:moveTo>
                <a:cubicBezTo>
                  <a:pt x="98658" y="102555"/>
                  <a:pt x="98251" y="102000"/>
                  <a:pt x="97528" y="101722"/>
                </a:cubicBezTo>
                <a:cubicBezTo>
                  <a:pt x="96669" y="101333"/>
                  <a:pt x="96171" y="102000"/>
                  <a:pt x="95448" y="103111"/>
                </a:cubicBezTo>
                <a:cubicBezTo>
                  <a:pt x="95538" y="103444"/>
                  <a:pt x="95719" y="104000"/>
                  <a:pt x="95810" y="104333"/>
                </a:cubicBezTo>
                <a:cubicBezTo>
                  <a:pt x="97211" y="105277"/>
                  <a:pt x="97980" y="104666"/>
                  <a:pt x="98568" y="103555"/>
                </a:cubicBezTo>
                <a:close/>
                <a:moveTo>
                  <a:pt x="9314" y="1277"/>
                </a:moveTo>
                <a:cubicBezTo>
                  <a:pt x="9630" y="888"/>
                  <a:pt x="9766" y="444"/>
                  <a:pt x="9856" y="0"/>
                </a:cubicBezTo>
                <a:cubicBezTo>
                  <a:pt x="6646" y="0"/>
                  <a:pt x="6646" y="0"/>
                  <a:pt x="6646" y="0"/>
                </a:cubicBezTo>
                <a:cubicBezTo>
                  <a:pt x="6601" y="722"/>
                  <a:pt x="6782" y="1277"/>
                  <a:pt x="7370" y="1611"/>
                </a:cubicBezTo>
                <a:cubicBezTo>
                  <a:pt x="8093" y="2055"/>
                  <a:pt x="8771" y="2111"/>
                  <a:pt x="9314" y="1277"/>
                </a:cubicBezTo>
                <a:close/>
                <a:moveTo>
                  <a:pt x="98206" y="107388"/>
                </a:moveTo>
                <a:cubicBezTo>
                  <a:pt x="97889" y="107944"/>
                  <a:pt x="98116" y="108722"/>
                  <a:pt x="98794" y="109611"/>
                </a:cubicBezTo>
                <a:cubicBezTo>
                  <a:pt x="100015" y="109166"/>
                  <a:pt x="100512" y="108777"/>
                  <a:pt x="100331" y="108000"/>
                </a:cubicBezTo>
                <a:cubicBezTo>
                  <a:pt x="100241" y="107500"/>
                  <a:pt x="99834" y="106888"/>
                  <a:pt x="99427" y="106611"/>
                </a:cubicBezTo>
                <a:cubicBezTo>
                  <a:pt x="98884" y="106277"/>
                  <a:pt x="98522" y="106888"/>
                  <a:pt x="98206" y="107388"/>
                </a:cubicBezTo>
                <a:close/>
                <a:moveTo>
                  <a:pt x="2441" y="3944"/>
                </a:moveTo>
                <a:cubicBezTo>
                  <a:pt x="1085" y="3888"/>
                  <a:pt x="542" y="5111"/>
                  <a:pt x="0" y="6611"/>
                </a:cubicBezTo>
                <a:cubicBezTo>
                  <a:pt x="542" y="7388"/>
                  <a:pt x="1130" y="8111"/>
                  <a:pt x="1718" y="8888"/>
                </a:cubicBezTo>
                <a:cubicBezTo>
                  <a:pt x="3707" y="8000"/>
                  <a:pt x="4250" y="7388"/>
                  <a:pt x="4204" y="6333"/>
                </a:cubicBezTo>
                <a:cubicBezTo>
                  <a:pt x="4159" y="5277"/>
                  <a:pt x="3300" y="4000"/>
                  <a:pt x="2441" y="3944"/>
                </a:cubicBezTo>
                <a:close/>
                <a:moveTo>
                  <a:pt x="8997" y="10222"/>
                </a:moveTo>
                <a:cubicBezTo>
                  <a:pt x="8229" y="10666"/>
                  <a:pt x="7867" y="11888"/>
                  <a:pt x="8138" y="13000"/>
                </a:cubicBezTo>
                <a:cubicBezTo>
                  <a:pt x="8545" y="14388"/>
                  <a:pt x="9178" y="14722"/>
                  <a:pt x="10941" y="14444"/>
                </a:cubicBezTo>
                <a:cubicBezTo>
                  <a:pt x="11348" y="13777"/>
                  <a:pt x="11755" y="13111"/>
                  <a:pt x="12207" y="12388"/>
                </a:cubicBezTo>
                <a:cubicBezTo>
                  <a:pt x="11077" y="10277"/>
                  <a:pt x="10037" y="9666"/>
                  <a:pt x="8997" y="10222"/>
                </a:cubicBezTo>
                <a:close/>
                <a:moveTo>
                  <a:pt x="89480" y="114055"/>
                </a:moveTo>
                <a:cubicBezTo>
                  <a:pt x="90610" y="114500"/>
                  <a:pt x="90926" y="114444"/>
                  <a:pt x="91333" y="113666"/>
                </a:cubicBezTo>
                <a:cubicBezTo>
                  <a:pt x="91785" y="112777"/>
                  <a:pt x="91695" y="112333"/>
                  <a:pt x="90746" y="111111"/>
                </a:cubicBezTo>
                <a:cubicBezTo>
                  <a:pt x="88937" y="111388"/>
                  <a:pt x="88666" y="112000"/>
                  <a:pt x="89480" y="114055"/>
                </a:cubicBezTo>
                <a:close/>
                <a:moveTo>
                  <a:pt x="109284" y="114388"/>
                </a:moveTo>
                <a:cubicBezTo>
                  <a:pt x="108605" y="114166"/>
                  <a:pt x="108244" y="114722"/>
                  <a:pt x="108018" y="116444"/>
                </a:cubicBezTo>
                <a:cubicBezTo>
                  <a:pt x="108605" y="116722"/>
                  <a:pt x="109103" y="117222"/>
                  <a:pt x="109645" y="116555"/>
                </a:cubicBezTo>
                <a:cubicBezTo>
                  <a:pt x="109962" y="114944"/>
                  <a:pt x="109871" y="114555"/>
                  <a:pt x="109284" y="114388"/>
                </a:cubicBezTo>
                <a:close/>
                <a:moveTo>
                  <a:pt x="106299" y="105722"/>
                </a:moveTo>
                <a:cubicBezTo>
                  <a:pt x="105440" y="106333"/>
                  <a:pt x="105576" y="107333"/>
                  <a:pt x="105712" y="108444"/>
                </a:cubicBezTo>
                <a:cubicBezTo>
                  <a:pt x="106480" y="108777"/>
                  <a:pt x="107159" y="108944"/>
                  <a:pt x="107611" y="108111"/>
                </a:cubicBezTo>
                <a:cubicBezTo>
                  <a:pt x="107882" y="107555"/>
                  <a:pt x="108018" y="106888"/>
                  <a:pt x="107520" y="106333"/>
                </a:cubicBezTo>
                <a:cubicBezTo>
                  <a:pt x="107204" y="105888"/>
                  <a:pt x="106797" y="105333"/>
                  <a:pt x="106299" y="105722"/>
                </a:cubicBezTo>
                <a:close/>
                <a:moveTo>
                  <a:pt x="87807" y="119333"/>
                </a:moveTo>
                <a:cubicBezTo>
                  <a:pt x="87807" y="119555"/>
                  <a:pt x="87852" y="119722"/>
                  <a:pt x="87852" y="119944"/>
                </a:cubicBezTo>
                <a:cubicBezTo>
                  <a:pt x="90293" y="119944"/>
                  <a:pt x="90293" y="119944"/>
                  <a:pt x="90293" y="119944"/>
                </a:cubicBezTo>
                <a:cubicBezTo>
                  <a:pt x="90248" y="119611"/>
                  <a:pt x="90158" y="119277"/>
                  <a:pt x="89977" y="119111"/>
                </a:cubicBezTo>
                <a:cubicBezTo>
                  <a:pt x="89253" y="118388"/>
                  <a:pt x="88575" y="118777"/>
                  <a:pt x="87807" y="119333"/>
                </a:cubicBezTo>
                <a:close/>
                <a:moveTo>
                  <a:pt x="109193" y="109666"/>
                </a:moveTo>
                <a:cubicBezTo>
                  <a:pt x="109012" y="110222"/>
                  <a:pt x="109238" y="110722"/>
                  <a:pt x="109645" y="110888"/>
                </a:cubicBezTo>
                <a:cubicBezTo>
                  <a:pt x="110007" y="111000"/>
                  <a:pt x="110550" y="111111"/>
                  <a:pt x="110776" y="110888"/>
                </a:cubicBezTo>
                <a:cubicBezTo>
                  <a:pt x="111363" y="110277"/>
                  <a:pt x="111228" y="109555"/>
                  <a:pt x="110776" y="108833"/>
                </a:cubicBezTo>
                <a:cubicBezTo>
                  <a:pt x="110097" y="108666"/>
                  <a:pt x="109510" y="108777"/>
                  <a:pt x="109193" y="109666"/>
                </a:cubicBezTo>
                <a:close/>
                <a:moveTo>
                  <a:pt x="119005" y="116944"/>
                </a:moveTo>
                <a:cubicBezTo>
                  <a:pt x="118417" y="116444"/>
                  <a:pt x="117920" y="116611"/>
                  <a:pt x="117558" y="117333"/>
                </a:cubicBezTo>
                <a:cubicBezTo>
                  <a:pt x="117196" y="118055"/>
                  <a:pt x="117332" y="119111"/>
                  <a:pt x="117829" y="119611"/>
                </a:cubicBezTo>
                <a:cubicBezTo>
                  <a:pt x="118281" y="120000"/>
                  <a:pt x="119186" y="119888"/>
                  <a:pt x="119547" y="119333"/>
                </a:cubicBezTo>
                <a:cubicBezTo>
                  <a:pt x="120000" y="118611"/>
                  <a:pt x="119773" y="117555"/>
                  <a:pt x="119005" y="116944"/>
                </a:cubicBezTo>
                <a:close/>
                <a:moveTo>
                  <a:pt x="104672" y="115055"/>
                </a:moveTo>
                <a:cubicBezTo>
                  <a:pt x="104400" y="114888"/>
                  <a:pt x="104039" y="115055"/>
                  <a:pt x="103496" y="115055"/>
                </a:cubicBezTo>
                <a:cubicBezTo>
                  <a:pt x="103677" y="115722"/>
                  <a:pt x="103677" y="116222"/>
                  <a:pt x="103858" y="116444"/>
                </a:cubicBezTo>
                <a:cubicBezTo>
                  <a:pt x="104220" y="116777"/>
                  <a:pt x="104626" y="116666"/>
                  <a:pt x="104898" y="116111"/>
                </a:cubicBezTo>
                <a:cubicBezTo>
                  <a:pt x="105079" y="115666"/>
                  <a:pt x="105079" y="115222"/>
                  <a:pt x="104672" y="115055"/>
                </a:cubicBezTo>
                <a:close/>
                <a:moveTo>
                  <a:pt x="118146" y="112111"/>
                </a:moveTo>
                <a:cubicBezTo>
                  <a:pt x="118598" y="111666"/>
                  <a:pt x="118688" y="110833"/>
                  <a:pt x="118372" y="110166"/>
                </a:cubicBezTo>
                <a:cubicBezTo>
                  <a:pt x="118010" y="109500"/>
                  <a:pt x="117558" y="109166"/>
                  <a:pt x="116880" y="109333"/>
                </a:cubicBezTo>
                <a:cubicBezTo>
                  <a:pt x="116111" y="109555"/>
                  <a:pt x="115930" y="110000"/>
                  <a:pt x="115930" y="111777"/>
                </a:cubicBezTo>
                <a:cubicBezTo>
                  <a:pt x="116970" y="112611"/>
                  <a:pt x="117603" y="112722"/>
                  <a:pt x="118146" y="112111"/>
                </a:cubicBezTo>
                <a:close/>
                <a:moveTo>
                  <a:pt x="113036" y="112055"/>
                </a:moveTo>
                <a:cubicBezTo>
                  <a:pt x="112584" y="111888"/>
                  <a:pt x="112177" y="111944"/>
                  <a:pt x="111906" y="112500"/>
                </a:cubicBezTo>
                <a:cubicBezTo>
                  <a:pt x="111590" y="113111"/>
                  <a:pt x="111635" y="114111"/>
                  <a:pt x="112042" y="114444"/>
                </a:cubicBezTo>
                <a:cubicBezTo>
                  <a:pt x="112675" y="115000"/>
                  <a:pt x="113262" y="114777"/>
                  <a:pt x="113805" y="114166"/>
                </a:cubicBezTo>
                <a:cubicBezTo>
                  <a:pt x="113941" y="112777"/>
                  <a:pt x="113760" y="112333"/>
                  <a:pt x="113036" y="112055"/>
                </a:cubicBezTo>
                <a:close/>
                <a:moveTo>
                  <a:pt x="114529" y="117166"/>
                </a:moveTo>
                <a:cubicBezTo>
                  <a:pt x="114122" y="116777"/>
                  <a:pt x="113443" y="116888"/>
                  <a:pt x="113172" y="117277"/>
                </a:cubicBezTo>
                <a:cubicBezTo>
                  <a:pt x="112810" y="117833"/>
                  <a:pt x="112946" y="118833"/>
                  <a:pt x="113398" y="119166"/>
                </a:cubicBezTo>
                <a:cubicBezTo>
                  <a:pt x="113850" y="119555"/>
                  <a:pt x="114529" y="119333"/>
                  <a:pt x="114800" y="118777"/>
                </a:cubicBezTo>
                <a:cubicBezTo>
                  <a:pt x="115026" y="118277"/>
                  <a:pt x="114890" y="117500"/>
                  <a:pt x="114529" y="117166"/>
                </a:cubicBezTo>
                <a:close/>
                <a:moveTo>
                  <a:pt x="104898" y="119944"/>
                </a:moveTo>
                <a:cubicBezTo>
                  <a:pt x="106299" y="119944"/>
                  <a:pt x="106299" y="119944"/>
                  <a:pt x="106299" y="119944"/>
                </a:cubicBezTo>
                <a:cubicBezTo>
                  <a:pt x="106299" y="119500"/>
                  <a:pt x="106345" y="119055"/>
                  <a:pt x="106345" y="118500"/>
                </a:cubicBezTo>
                <a:cubicBezTo>
                  <a:pt x="105757" y="118611"/>
                  <a:pt x="105305" y="118722"/>
                  <a:pt x="104853" y="118777"/>
                </a:cubicBezTo>
                <a:cubicBezTo>
                  <a:pt x="104853" y="119277"/>
                  <a:pt x="104853" y="119666"/>
                  <a:pt x="104898" y="119944"/>
                </a:cubicBezTo>
                <a:close/>
                <a:moveTo>
                  <a:pt x="94544" y="113166"/>
                </a:moveTo>
                <a:cubicBezTo>
                  <a:pt x="94182" y="113222"/>
                  <a:pt x="93685" y="113500"/>
                  <a:pt x="93458" y="113888"/>
                </a:cubicBezTo>
                <a:cubicBezTo>
                  <a:pt x="93097" y="114500"/>
                  <a:pt x="93549" y="115388"/>
                  <a:pt x="94679" y="116333"/>
                </a:cubicBezTo>
                <a:cubicBezTo>
                  <a:pt x="95764" y="115888"/>
                  <a:pt x="96036" y="115555"/>
                  <a:pt x="95945" y="114722"/>
                </a:cubicBezTo>
                <a:cubicBezTo>
                  <a:pt x="95900" y="114055"/>
                  <a:pt x="95177" y="113166"/>
                  <a:pt x="94544" y="113166"/>
                </a:cubicBezTo>
                <a:close/>
                <a:moveTo>
                  <a:pt x="93549" y="118888"/>
                </a:moveTo>
                <a:cubicBezTo>
                  <a:pt x="93278" y="119222"/>
                  <a:pt x="93187" y="119555"/>
                  <a:pt x="93232" y="119944"/>
                </a:cubicBezTo>
                <a:cubicBezTo>
                  <a:pt x="95493" y="119944"/>
                  <a:pt x="95493" y="119944"/>
                  <a:pt x="95493" y="119944"/>
                </a:cubicBezTo>
                <a:cubicBezTo>
                  <a:pt x="95493" y="119722"/>
                  <a:pt x="95538" y="119444"/>
                  <a:pt x="95493" y="119111"/>
                </a:cubicBezTo>
                <a:cubicBezTo>
                  <a:pt x="94498" y="118388"/>
                  <a:pt x="94046" y="118333"/>
                  <a:pt x="93549" y="118888"/>
                </a:cubicBezTo>
                <a:close/>
                <a:moveTo>
                  <a:pt x="96036" y="109277"/>
                </a:moveTo>
                <a:cubicBezTo>
                  <a:pt x="95448" y="109333"/>
                  <a:pt x="95222" y="109833"/>
                  <a:pt x="95086" y="110555"/>
                </a:cubicBezTo>
                <a:cubicBezTo>
                  <a:pt x="95403" y="111333"/>
                  <a:pt x="95855" y="111777"/>
                  <a:pt x="96488" y="111611"/>
                </a:cubicBezTo>
                <a:cubicBezTo>
                  <a:pt x="97076" y="111388"/>
                  <a:pt x="97256" y="110777"/>
                  <a:pt x="97302" y="110055"/>
                </a:cubicBezTo>
                <a:cubicBezTo>
                  <a:pt x="97076" y="109333"/>
                  <a:pt x="96623" y="109166"/>
                  <a:pt x="96036" y="109277"/>
                </a:cubicBezTo>
                <a:close/>
                <a:moveTo>
                  <a:pt x="103677" y="105833"/>
                </a:moveTo>
                <a:cubicBezTo>
                  <a:pt x="103315" y="105611"/>
                  <a:pt x="102818" y="105500"/>
                  <a:pt x="102456" y="106000"/>
                </a:cubicBezTo>
                <a:cubicBezTo>
                  <a:pt x="102049" y="106722"/>
                  <a:pt x="102185" y="107333"/>
                  <a:pt x="102727" y="108000"/>
                </a:cubicBezTo>
                <a:cubicBezTo>
                  <a:pt x="103044" y="107888"/>
                  <a:pt x="103451" y="107833"/>
                  <a:pt x="103858" y="107777"/>
                </a:cubicBezTo>
                <a:cubicBezTo>
                  <a:pt x="103948" y="107055"/>
                  <a:pt x="104400" y="106333"/>
                  <a:pt x="103677" y="105833"/>
                </a:cubicBezTo>
                <a:close/>
                <a:moveTo>
                  <a:pt x="94227" y="107944"/>
                </a:moveTo>
                <a:cubicBezTo>
                  <a:pt x="94498" y="107333"/>
                  <a:pt x="94318" y="106555"/>
                  <a:pt x="93685" y="106166"/>
                </a:cubicBezTo>
                <a:cubicBezTo>
                  <a:pt x="93006" y="105666"/>
                  <a:pt x="92373" y="105833"/>
                  <a:pt x="92102" y="106555"/>
                </a:cubicBezTo>
                <a:cubicBezTo>
                  <a:pt x="91831" y="107277"/>
                  <a:pt x="92012" y="108222"/>
                  <a:pt x="92509" y="108611"/>
                </a:cubicBezTo>
                <a:cubicBezTo>
                  <a:pt x="93051" y="109000"/>
                  <a:pt x="93865" y="108666"/>
                  <a:pt x="94227" y="107944"/>
                </a:cubicBezTo>
                <a:close/>
                <a:moveTo>
                  <a:pt x="98794" y="114722"/>
                </a:moveTo>
                <a:cubicBezTo>
                  <a:pt x="98342" y="114333"/>
                  <a:pt x="97483" y="114555"/>
                  <a:pt x="97211" y="115111"/>
                </a:cubicBezTo>
                <a:cubicBezTo>
                  <a:pt x="96940" y="115722"/>
                  <a:pt x="97211" y="116833"/>
                  <a:pt x="97799" y="117277"/>
                </a:cubicBezTo>
                <a:cubicBezTo>
                  <a:pt x="98296" y="117611"/>
                  <a:pt x="98658" y="117388"/>
                  <a:pt x="99065" y="116555"/>
                </a:cubicBezTo>
                <a:cubicBezTo>
                  <a:pt x="99427" y="115777"/>
                  <a:pt x="99336" y="115111"/>
                  <a:pt x="98794" y="114722"/>
                </a:cubicBezTo>
                <a:close/>
                <a:moveTo>
                  <a:pt x="100467" y="111666"/>
                </a:moveTo>
                <a:cubicBezTo>
                  <a:pt x="99924" y="112277"/>
                  <a:pt x="100015" y="112888"/>
                  <a:pt x="100693" y="113888"/>
                </a:cubicBezTo>
                <a:cubicBezTo>
                  <a:pt x="101552" y="113944"/>
                  <a:pt x="102004" y="113333"/>
                  <a:pt x="102230" y="112388"/>
                </a:cubicBezTo>
                <a:cubicBezTo>
                  <a:pt x="101326" y="111277"/>
                  <a:pt x="100919" y="111111"/>
                  <a:pt x="100467" y="111666"/>
                </a:cubicBezTo>
                <a:close/>
                <a:moveTo>
                  <a:pt x="100828" y="116222"/>
                </a:moveTo>
                <a:cubicBezTo>
                  <a:pt x="100331" y="116888"/>
                  <a:pt x="99969" y="117388"/>
                  <a:pt x="100376" y="118055"/>
                </a:cubicBezTo>
                <a:cubicBezTo>
                  <a:pt x="100512" y="118277"/>
                  <a:pt x="100919" y="118500"/>
                  <a:pt x="101145" y="118444"/>
                </a:cubicBezTo>
                <a:cubicBezTo>
                  <a:pt x="101868" y="118277"/>
                  <a:pt x="101914" y="117555"/>
                  <a:pt x="101914" y="116666"/>
                </a:cubicBezTo>
                <a:cubicBezTo>
                  <a:pt x="101552" y="116500"/>
                  <a:pt x="101145" y="116388"/>
                  <a:pt x="100828" y="116222"/>
                </a:cubicBezTo>
                <a:close/>
              </a:path>
            </a:pathLst>
          </a:custGeom>
          <a:solidFill>
            <a:srgbClr val="F1CFC1">
              <a:alpha val="4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Google Shape;90;p10"/>
          <p:cNvSpPr txBox="1">
            <a:spLocks noGrp="1"/>
          </p:cNvSpPr>
          <p:nvPr>
            <p:ph type="title"/>
          </p:nvPr>
        </p:nvSpPr>
        <p:spPr>
          <a:xfrm>
            <a:off x="8473440" y="1503910"/>
            <a:ext cx="3230880" cy="1687924"/>
          </a:xfrm>
          <a:prstGeom prst="rect">
            <a:avLst/>
          </a:prstGeom>
          <a:noFill/>
          <a:ln>
            <a:noFill/>
          </a:ln>
        </p:spPr>
        <p:txBody>
          <a:bodyPr spcFirstLastPara="1" wrap="square" lIns="91425" tIns="91425" rIns="91425" bIns="91425" anchor="b" anchorCtr="0"/>
          <a:lstStyle>
            <a:lvl1pPr marR="0" lvl="0" algn="l" rtl="0">
              <a:lnSpc>
                <a:spcPct val="104000"/>
              </a:lnSpc>
              <a:spcBef>
                <a:spcPts val="0"/>
              </a:spcBef>
              <a:spcAft>
                <a:spcPts val="0"/>
              </a:spcAft>
              <a:buClr>
                <a:srgbClr val="5B4A5B"/>
              </a:buClr>
              <a:buSzPts val="2800"/>
              <a:buFont typeface="Century Schoolbook"/>
              <a:buNone/>
              <a:defRPr sz="28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0"/>
          <p:cNvSpPr>
            <a:spLocks noGrp="1"/>
          </p:cNvSpPr>
          <p:nvPr>
            <p:ph type="pic" idx="2"/>
          </p:nvPr>
        </p:nvSpPr>
        <p:spPr>
          <a:xfrm>
            <a:off x="1" y="2"/>
            <a:ext cx="8102651" cy="6857999"/>
          </a:xfrm>
          <a:prstGeom prst="rect">
            <a:avLst/>
          </a:prstGeom>
          <a:noFill/>
          <a:ln>
            <a:noFill/>
          </a:ln>
        </p:spPr>
        <p:txBody>
          <a:bodyPr spcFirstLastPara="1" wrap="square" lIns="91425" tIns="91425" rIns="91425" bIns="91425" anchor="t" anchorCtr="0"/>
          <a:lstStyle>
            <a:lvl1pPr marR="0" lvl="0" algn="l" rtl="0">
              <a:lnSpc>
                <a:spcPct val="111000"/>
              </a:lnSpc>
              <a:spcBef>
                <a:spcPts val="930"/>
              </a:spcBef>
              <a:spcAft>
                <a:spcPts val="0"/>
              </a:spcAft>
              <a:buClr>
                <a:srgbClr val="5B4A5B"/>
              </a:buClr>
              <a:buSzPts val="2400"/>
              <a:buFont typeface="Corbel"/>
              <a:buNone/>
              <a:defRPr sz="2400" b="0" i="0" u="none" strike="noStrike" cap="none">
                <a:solidFill>
                  <a:srgbClr val="5B4A5B"/>
                </a:solidFill>
                <a:latin typeface="Calibri"/>
                <a:ea typeface="Calibri"/>
                <a:cs typeface="Calibri"/>
                <a:sym typeface="Calibri"/>
              </a:defRPr>
            </a:lvl1pPr>
            <a:lvl2pPr marR="0" lvl="1" algn="l" rtl="0">
              <a:lnSpc>
                <a:spcPct val="111000"/>
              </a:lnSpc>
              <a:spcBef>
                <a:spcPts val="930"/>
              </a:spcBef>
              <a:spcAft>
                <a:spcPts val="0"/>
              </a:spcAft>
              <a:buClr>
                <a:srgbClr val="5B4A5B"/>
              </a:buClr>
              <a:buSzPts val="2100"/>
              <a:buFont typeface="Corbel"/>
              <a:buNone/>
              <a:defRPr sz="2100" b="0" i="0" u="none" strike="noStrike" cap="none">
                <a:solidFill>
                  <a:srgbClr val="5B4A5B"/>
                </a:solidFill>
                <a:latin typeface="Calibri"/>
                <a:ea typeface="Calibri"/>
                <a:cs typeface="Calibri"/>
                <a:sym typeface="Calibri"/>
              </a:defRPr>
            </a:lvl2pPr>
            <a:lvl3pPr marR="0" lvl="2" algn="l" rtl="0">
              <a:lnSpc>
                <a:spcPct val="111000"/>
              </a:lnSpc>
              <a:spcBef>
                <a:spcPts val="930"/>
              </a:spcBef>
              <a:spcAft>
                <a:spcPts val="0"/>
              </a:spcAft>
              <a:buClr>
                <a:srgbClr val="5B4A5B"/>
              </a:buClr>
              <a:buSzPts val="1800"/>
              <a:buFont typeface="Corbel"/>
              <a:buNone/>
              <a:defRPr sz="1800" b="0" i="1" u="none" strike="noStrike" cap="none">
                <a:solidFill>
                  <a:srgbClr val="5B4A5B"/>
                </a:solidFill>
                <a:latin typeface="Calibri"/>
                <a:ea typeface="Calibri"/>
                <a:cs typeface="Calibri"/>
                <a:sym typeface="Calibri"/>
              </a:defRPr>
            </a:lvl3pPr>
            <a:lvl4pPr marR="0" lvl="3" algn="l" rtl="0">
              <a:lnSpc>
                <a:spcPct val="111000"/>
              </a:lnSpc>
              <a:spcBef>
                <a:spcPts val="930"/>
              </a:spcBef>
              <a:spcAft>
                <a:spcPts val="0"/>
              </a:spcAft>
              <a:buClr>
                <a:srgbClr val="5B4A5B"/>
              </a:buClr>
              <a:buSzPts val="1500"/>
              <a:buFont typeface="Corbel"/>
              <a:buNone/>
              <a:defRPr sz="1500" b="0" i="0" u="none" strike="noStrike" cap="none">
                <a:solidFill>
                  <a:srgbClr val="5B4A5B"/>
                </a:solidFill>
                <a:latin typeface="Calibri"/>
                <a:ea typeface="Calibri"/>
                <a:cs typeface="Calibri"/>
                <a:sym typeface="Calibri"/>
              </a:defRPr>
            </a:lvl4pPr>
            <a:lvl5pPr marR="0" lvl="4" algn="l" rtl="0">
              <a:lnSpc>
                <a:spcPct val="111000"/>
              </a:lnSpc>
              <a:spcBef>
                <a:spcPts val="930"/>
              </a:spcBef>
              <a:spcAft>
                <a:spcPts val="0"/>
              </a:spcAft>
              <a:buClr>
                <a:srgbClr val="5B4A5B"/>
              </a:buClr>
              <a:buSzPts val="1500"/>
              <a:buFont typeface="Corbel"/>
              <a:buNone/>
              <a:defRPr sz="1500" b="0" i="1" u="none" strike="noStrike" cap="none">
                <a:solidFill>
                  <a:srgbClr val="5B4A5B"/>
                </a:solidFill>
                <a:latin typeface="Calibri"/>
                <a:ea typeface="Calibri"/>
                <a:cs typeface="Calibri"/>
                <a:sym typeface="Calibri"/>
              </a:defRPr>
            </a:lvl5pPr>
            <a:lvl6pPr marR="0" lvl="5" algn="l" rtl="0">
              <a:lnSpc>
                <a:spcPct val="111000"/>
              </a:lnSpc>
              <a:spcBef>
                <a:spcPts val="930"/>
              </a:spcBef>
              <a:spcAft>
                <a:spcPts val="0"/>
              </a:spcAft>
              <a:buClr>
                <a:srgbClr val="554952"/>
              </a:buClr>
              <a:buSzPts val="1500"/>
              <a:buFont typeface="Corbel"/>
              <a:buNone/>
              <a:defRPr sz="1500" b="0" i="0" u="none" strike="noStrike" cap="none">
                <a:solidFill>
                  <a:srgbClr val="554952"/>
                </a:solidFill>
                <a:latin typeface="Calibri"/>
                <a:ea typeface="Calibri"/>
                <a:cs typeface="Calibri"/>
                <a:sym typeface="Calibri"/>
              </a:defRPr>
            </a:lvl6pPr>
            <a:lvl7pPr marR="0" lvl="6" algn="l" rtl="0">
              <a:lnSpc>
                <a:spcPct val="111000"/>
              </a:lnSpc>
              <a:spcBef>
                <a:spcPts val="930"/>
              </a:spcBef>
              <a:spcAft>
                <a:spcPts val="0"/>
              </a:spcAft>
              <a:buClr>
                <a:srgbClr val="554952"/>
              </a:buClr>
              <a:buSzPts val="1500"/>
              <a:buFont typeface="Corbel"/>
              <a:buNone/>
              <a:defRPr sz="1500" b="0" i="1" u="none" strike="noStrike" cap="none">
                <a:solidFill>
                  <a:srgbClr val="554952"/>
                </a:solidFill>
                <a:latin typeface="Calibri"/>
                <a:ea typeface="Calibri"/>
                <a:cs typeface="Calibri"/>
                <a:sym typeface="Calibri"/>
              </a:defRPr>
            </a:lvl7pPr>
            <a:lvl8pPr marR="0" lvl="7" algn="l" rtl="0">
              <a:lnSpc>
                <a:spcPct val="111000"/>
              </a:lnSpc>
              <a:spcBef>
                <a:spcPts val="930"/>
              </a:spcBef>
              <a:spcAft>
                <a:spcPts val="0"/>
              </a:spcAft>
              <a:buClr>
                <a:srgbClr val="554952"/>
              </a:buClr>
              <a:buSzPts val="1500"/>
              <a:buFont typeface="Corbel"/>
              <a:buNone/>
              <a:defRPr sz="1500" b="0" i="0" u="none" strike="noStrike" cap="none">
                <a:solidFill>
                  <a:srgbClr val="554952"/>
                </a:solidFill>
                <a:latin typeface="Calibri"/>
                <a:ea typeface="Calibri"/>
                <a:cs typeface="Calibri"/>
                <a:sym typeface="Calibri"/>
              </a:defRPr>
            </a:lvl8pPr>
            <a:lvl9pPr marR="0" lvl="8" algn="l" rtl="0">
              <a:lnSpc>
                <a:spcPct val="111000"/>
              </a:lnSpc>
              <a:spcBef>
                <a:spcPts val="930"/>
              </a:spcBef>
              <a:spcAft>
                <a:spcPts val="0"/>
              </a:spcAft>
              <a:buClr>
                <a:srgbClr val="554952"/>
              </a:buClr>
              <a:buSzPts val="1500"/>
              <a:buFont typeface="Corbel"/>
              <a:buNone/>
              <a:defRPr sz="1500" b="0" i="1" u="none" strike="noStrike" cap="none">
                <a:solidFill>
                  <a:srgbClr val="554952"/>
                </a:solidFill>
                <a:latin typeface="Calibri"/>
                <a:ea typeface="Calibri"/>
                <a:cs typeface="Calibri"/>
                <a:sym typeface="Calibri"/>
              </a:defRPr>
            </a:lvl9pPr>
          </a:lstStyle>
          <a:p>
            <a:endParaRPr/>
          </a:p>
        </p:txBody>
      </p:sp>
      <p:sp>
        <p:nvSpPr>
          <p:cNvPr id="92" name="Google Shape;92;p10"/>
          <p:cNvSpPr txBox="1">
            <a:spLocks noGrp="1"/>
          </p:cNvSpPr>
          <p:nvPr>
            <p:ph type="body" idx="1"/>
          </p:nvPr>
        </p:nvSpPr>
        <p:spPr>
          <a:xfrm>
            <a:off x="8473440" y="3223806"/>
            <a:ext cx="3230880" cy="2872194"/>
          </a:xfrm>
          <a:prstGeom prst="rect">
            <a:avLst/>
          </a:prstGeom>
          <a:noFill/>
          <a:ln>
            <a:noFill/>
          </a:ln>
        </p:spPr>
        <p:txBody>
          <a:bodyPr spcFirstLastPara="1" wrap="square" lIns="91425" tIns="91425" rIns="91425" bIns="91425" anchor="t" anchorCtr="0"/>
          <a:lstStyle>
            <a:lvl1pPr marL="457200" marR="0" lvl="0" indent="-228600" algn="l" rtl="0">
              <a:lnSpc>
                <a:spcPct val="111000"/>
              </a:lnSpc>
              <a:spcBef>
                <a:spcPts val="1200"/>
              </a:spcBef>
              <a:spcAft>
                <a:spcPts val="0"/>
              </a:spcAft>
              <a:buClr>
                <a:srgbClr val="5B4A5B"/>
              </a:buClr>
              <a:buSzPts val="1400"/>
              <a:buFont typeface="Corbel"/>
              <a:buNone/>
              <a:defRPr sz="1400" b="0" i="0" u="none" strike="noStrike" cap="none">
                <a:solidFill>
                  <a:srgbClr val="5B4A5B"/>
                </a:solidFill>
                <a:latin typeface="Calibri"/>
                <a:ea typeface="Calibri"/>
                <a:cs typeface="Calibri"/>
                <a:sym typeface="Calibri"/>
              </a:defRPr>
            </a:lvl1pPr>
            <a:lvl2pPr marL="914400" marR="0" lvl="1" indent="-228600" algn="l" rtl="0">
              <a:lnSpc>
                <a:spcPct val="111000"/>
              </a:lnSpc>
              <a:spcBef>
                <a:spcPts val="930"/>
              </a:spcBef>
              <a:spcAft>
                <a:spcPts val="0"/>
              </a:spcAft>
              <a:buClr>
                <a:srgbClr val="5B4A5B"/>
              </a:buClr>
              <a:buSzPts val="1050"/>
              <a:buFont typeface="Corbel"/>
              <a:buNone/>
              <a:defRPr sz="1050" b="0" i="0" u="none" strike="noStrike" cap="none">
                <a:solidFill>
                  <a:srgbClr val="5B4A5B"/>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5B4A5B"/>
              </a:buClr>
              <a:buSzPts val="900"/>
              <a:buFont typeface="Corbel"/>
              <a:buNone/>
              <a:defRPr sz="900" b="0" i="1" u="none" strike="noStrike" cap="none">
                <a:solidFill>
                  <a:srgbClr val="5B4A5B"/>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5B4A5B"/>
              </a:buClr>
              <a:buSzPts val="750"/>
              <a:buFont typeface="Corbel"/>
              <a:buNone/>
              <a:defRPr sz="750" b="0" i="0" u="none" strike="noStrike" cap="none">
                <a:solidFill>
                  <a:srgbClr val="5B4A5B"/>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5B4A5B"/>
              </a:buClr>
              <a:buSzPts val="750"/>
              <a:buFont typeface="Corbel"/>
              <a:buNone/>
              <a:defRPr sz="750" b="0" i="1" u="none" strike="noStrike" cap="none">
                <a:solidFill>
                  <a:srgbClr val="5B4A5B"/>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554952"/>
              </a:buClr>
              <a:buSzPts val="750"/>
              <a:buFont typeface="Corbel"/>
              <a:buNone/>
              <a:defRPr sz="750" b="0" i="0" u="none" strike="noStrike" cap="none">
                <a:solidFill>
                  <a:srgbClr val="554952"/>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554952"/>
              </a:buClr>
              <a:buSzPts val="750"/>
              <a:buFont typeface="Corbel"/>
              <a:buNone/>
              <a:defRPr sz="750" b="0" i="1" u="none" strike="noStrike" cap="none">
                <a:solidFill>
                  <a:srgbClr val="554952"/>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554952"/>
              </a:buClr>
              <a:buSzPts val="750"/>
              <a:buFont typeface="Corbel"/>
              <a:buNone/>
              <a:defRPr sz="750" b="0" i="0" u="none" strike="noStrike" cap="none">
                <a:solidFill>
                  <a:srgbClr val="554952"/>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554952"/>
              </a:buClr>
              <a:buSzPts val="750"/>
              <a:buFont typeface="Corbel"/>
              <a:buNone/>
              <a:defRPr sz="750" b="0" i="1" u="none" strike="noStrike" cap="none">
                <a:solidFill>
                  <a:srgbClr val="554952"/>
                </a:solidFill>
                <a:latin typeface="Calibri"/>
                <a:ea typeface="Calibri"/>
                <a:cs typeface="Calibri"/>
                <a:sym typeface="Calibri"/>
              </a:defRPr>
            </a:lvl9pPr>
          </a:lstStyle>
          <a:p>
            <a:endParaRPr/>
          </a:p>
        </p:txBody>
      </p:sp>
      <p:sp>
        <p:nvSpPr>
          <p:cNvPr id="93" name="Google Shape;93;p10"/>
          <p:cNvSpPr txBox="1">
            <a:spLocks noGrp="1"/>
          </p:cNvSpPr>
          <p:nvPr>
            <p:ph type="dt" idx="10"/>
          </p:nvPr>
        </p:nvSpPr>
        <p:spPr>
          <a:xfrm>
            <a:off x="8466925" y="6296617"/>
            <a:ext cx="32373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0"/>
          <p:cNvSpPr txBox="1">
            <a:spLocks noGrp="1"/>
          </p:cNvSpPr>
          <p:nvPr>
            <p:ph type="ftr" idx="11"/>
          </p:nvPr>
        </p:nvSpPr>
        <p:spPr>
          <a:xfrm>
            <a:off x="487731" y="6296617"/>
            <a:ext cx="761492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0"/>
          <p:cNvSpPr txBox="1">
            <a:spLocks noGrp="1"/>
          </p:cNvSpPr>
          <p:nvPr>
            <p:ph type="sldNum" idx="12"/>
          </p:nvPr>
        </p:nvSpPr>
        <p:spPr>
          <a:xfrm>
            <a:off x="8473440" y="373607"/>
            <a:ext cx="3230880" cy="81648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800">
                <a:solidFill>
                  <a:srgbClr val="5B4A5B"/>
                </a:solidFill>
                <a:latin typeface="Century Schoolbook"/>
                <a:ea typeface="Century Schoolbook"/>
                <a:cs typeface="Century Schoolbook"/>
                <a:sym typeface="Century Schoolbook"/>
              </a:defRPr>
            </a:lvl1pPr>
            <a:lvl2pPr marL="0" marR="0" lvl="1" indent="0" algn="l" rtl="0">
              <a:spcBef>
                <a:spcPts val="0"/>
              </a:spcBef>
              <a:buNone/>
              <a:defRPr sz="3800">
                <a:solidFill>
                  <a:srgbClr val="5B4A5B"/>
                </a:solidFill>
                <a:latin typeface="Century Schoolbook"/>
                <a:ea typeface="Century Schoolbook"/>
                <a:cs typeface="Century Schoolbook"/>
                <a:sym typeface="Century Schoolbook"/>
              </a:defRPr>
            </a:lvl2pPr>
            <a:lvl3pPr marL="0" marR="0" lvl="2" indent="0" algn="l" rtl="0">
              <a:spcBef>
                <a:spcPts val="0"/>
              </a:spcBef>
              <a:buNone/>
              <a:defRPr sz="3800">
                <a:solidFill>
                  <a:srgbClr val="5B4A5B"/>
                </a:solidFill>
                <a:latin typeface="Century Schoolbook"/>
                <a:ea typeface="Century Schoolbook"/>
                <a:cs typeface="Century Schoolbook"/>
                <a:sym typeface="Century Schoolbook"/>
              </a:defRPr>
            </a:lvl3pPr>
            <a:lvl4pPr marL="0" marR="0" lvl="3" indent="0" algn="l" rtl="0">
              <a:spcBef>
                <a:spcPts val="0"/>
              </a:spcBef>
              <a:buNone/>
              <a:defRPr sz="3800">
                <a:solidFill>
                  <a:srgbClr val="5B4A5B"/>
                </a:solidFill>
                <a:latin typeface="Century Schoolbook"/>
                <a:ea typeface="Century Schoolbook"/>
                <a:cs typeface="Century Schoolbook"/>
                <a:sym typeface="Century Schoolbook"/>
              </a:defRPr>
            </a:lvl4pPr>
            <a:lvl5pPr marL="0" marR="0" lvl="4" indent="0" algn="l" rtl="0">
              <a:spcBef>
                <a:spcPts val="0"/>
              </a:spcBef>
              <a:buNone/>
              <a:defRPr sz="3800">
                <a:solidFill>
                  <a:srgbClr val="5B4A5B"/>
                </a:solidFill>
                <a:latin typeface="Century Schoolbook"/>
                <a:ea typeface="Century Schoolbook"/>
                <a:cs typeface="Century Schoolbook"/>
                <a:sym typeface="Century Schoolbook"/>
              </a:defRPr>
            </a:lvl5pPr>
            <a:lvl6pPr marL="0" marR="0" lvl="5" indent="0" algn="l" rtl="0">
              <a:spcBef>
                <a:spcPts val="0"/>
              </a:spcBef>
              <a:buNone/>
              <a:defRPr sz="3800">
                <a:solidFill>
                  <a:srgbClr val="5B4A5B"/>
                </a:solidFill>
                <a:latin typeface="Century Schoolbook"/>
                <a:ea typeface="Century Schoolbook"/>
                <a:cs typeface="Century Schoolbook"/>
                <a:sym typeface="Century Schoolbook"/>
              </a:defRPr>
            </a:lvl6pPr>
            <a:lvl7pPr marL="0" marR="0" lvl="6" indent="0" algn="l" rtl="0">
              <a:spcBef>
                <a:spcPts val="0"/>
              </a:spcBef>
              <a:buNone/>
              <a:defRPr sz="3800">
                <a:solidFill>
                  <a:srgbClr val="5B4A5B"/>
                </a:solidFill>
                <a:latin typeface="Century Schoolbook"/>
                <a:ea typeface="Century Schoolbook"/>
                <a:cs typeface="Century Schoolbook"/>
                <a:sym typeface="Century Schoolbook"/>
              </a:defRPr>
            </a:lvl7pPr>
            <a:lvl8pPr marL="0" marR="0" lvl="7" indent="0" algn="l" rtl="0">
              <a:spcBef>
                <a:spcPts val="0"/>
              </a:spcBef>
              <a:buNone/>
              <a:defRPr sz="3800">
                <a:solidFill>
                  <a:srgbClr val="5B4A5B"/>
                </a:solidFill>
                <a:latin typeface="Century Schoolbook"/>
                <a:ea typeface="Century Schoolbook"/>
                <a:cs typeface="Century Schoolbook"/>
                <a:sym typeface="Century Schoolbook"/>
              </a:defRPr>
            </a:lvl8pPr>
            <a:lvl9pPr marL="0" marR="0" lvl="8" indent="0" algn="l" rtl="0">
              <a:spcBef>
                <a:spcPts val="0"/>
              </a:spcBef>
              <a:buNone/>
              <a:defRPr sz="3800">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11587653" cy="6858000"/>
          </a:xfrm>
          <a:custGeom>
            <a:avLst/>
            <a:gdLst/>
            <a:ahLst/>
            <a:cxnLst/>
            <a:rect l="l" t="t" r="r" b="b"/>
            <a:pathLst>
              <a:path w="120000" h="120000" extrusionOk="0">
                <a:moveTo>
                  <a:pt x="31063" y="6561"/>
                </a:moveTo>
                <a:cubicBezTo>
                  <a:pt x="31634" y="6394"/>
                  <a:pt x="31853" y="5783"/>
                  <a:pt x="31634" y="5060"/>
                </a:cubicBezTo>
                <a:cubicBezTo>
                  <a:pt x="31458" y="4392"/>
                  <a:pt x="31020" y="4059"/>
                  <a:pt x="30581" y="4392"/>
                </a:cubicBezTo>
                <a:cubicBezTo>
                  <a:pt x="30230" y="4670"/>
                  <a:pt x="30054" y="5227"/>
                  <a:pt x="29659" y="5949"/>
                </a:cubicBezTo>
                <a:cubicBezTo>
                  <a:pt x="30318" y="6283"/>
                  <a:pt x="30756" y="6672"/>
                  <a:pt x="31063" y="6561"/>
                </a:cubicBezTo>
                <a:close/>
                <a:moveTo>
                  <a:pt x="28914" y="2613"/>
                </a:moveTo>
                <a:cubicBezTo>
                  <a:pt x="29747" y="2669"/>
                  <a:pt x="29747" y="1668"/>
                  <a:pt x="29835" y="667"/>
                </a:cubicBezTo>
                <a:cubicBezTo>
                  <a:pt x="29616" y="444"/>
                  <a:pt x="29396" y="222"/>
                  <a:pt x="29221" y="0"/>
                </a:cubicBezTo>
                <a:cubicBezTo>
                  <a:pt x="27904" y="0"/>
                  <a:pt x="27904" y="0"/>
                  <a:pt x="27904" y="0"/>
                </a:cubicBezTo>
                <a:cubicBezTo>
                  <a:pt x="27904" y="0"/>
                  <a:pt x="27904" y="0"/>
                  <a:pt x="27904" y="0"/>
                </a:cubicBezTo>
                <a:cubicBezTo>
                  <a:pt x="27641" y="278"/>
                  <a:pt x="27510" y="1167"/>
                  <a:pt x="27641" y="1501"/>
                </a:cubicBezTo>
                <a:cubicBezTo>
                  <a:pt x="27904" y="2001"/>
                  <a:pt x="28475" y="2613"/>
                  <a:pt x="28914" y="2613"/>
                </a:cubicBezTo>
                <a:close/>
                <a:moveTo>
                  <a:pt x="25623" y="11677"/>
                </a:moveTo>
                <a:cubicBezTo>
                  <a:pt x="24965" y="11955"/>
                  <a:pt x="24438" y="13178"/>
                  <a:pt x="24702" y="13957"/>
                </a:cubicBezTo>
                <a:cubicBezTo>
                  <a:pt x="24921" y="14847"/>
                  <a:pt x="26106" y="15403"/>
                  <a:pt x="26895" y="15069"/>
                </a:cubicBezTo>
                <a:cubicBezTo>
                  <a:pt x="27597" y="14735"/>
                  <a:pt x="27729" y="14068"/>
                  <a:pt x="27334" y="12845"/>
                </a:cubicBezTo>
                <a:cubicBezTo>
                  <a:pt x="26983" y="11733"/>
                  <a:pt x="26369" y="11288"/>
                  <a:pt x="25623" y="11677"/>
                </a:cubicBezTo>
                <a:close/>
                <a:moveTo>
                  <a:pt x="26457" y="8507"/>
                </a:moveTo>
                <a:cubicBezTo>
                  <a:pt x="27202" y="7451"/>
                  <a:pt x="27071" y="6394"/>
                  <a:pt x="26457" y="5393"/>
                </a:cubicBezTo>
                <a:cubicBezTo>
                  <a:pt x="24789" y="5560"/>
                  <a:pt x="24351" y="5949"/>
                  <a:pt x="24438" y="7006"/>
                </a:cubicBezTo>
                <a:cubicBezTo>
                  <a:pt x="24526" y="8174"/>
                  <a:pt x="25096" y="8619"/>
                  <a:pt x="26457" y="8507"/>
                </a:cubicBezTo>
                <a:close/>
                <a:moveTo>
                  <a:pt x="28519" y="32641"/>
                </a:moveTo>
                <a:cubicBezTo>
                  <a:pt x="29089" y="33697"/>
                  <a:pt x="29659" y="33809"/>
                  <a:pt x="31063" y="33030"/>
                </a:cubicBezTo>
                <a:cubicBezTo>
                  <a:pt x="31283" y="32363"/>
                  <a:pt x="31502" y="31696"/>
                  <a:pt x="31722" y="30973"/>
                </a:cubicBezTo>
                <a:cubicBezTo>
                  <a:pt x="30405" y="29471"/>
                  <a:pt x="29440" y="29249"/>
                  <a:pt x="28694" y="30027"/>
                </a:cubicBezTo>
                <a:cubicBezTo>
                  <a:pt x="28168" y="30583"/>
                  <a:pt x="28080" y="31807"/>
                  <a:pt x="28519" y="32641"/>
                </a:cubicBezTo>
                <a:close/>
                <a:moveTo>
                  <a:pt x="27334" y="22354"/>
                </a:moveTo>
                <a:cubicBezTo>
                  <a:pt x="27729" y="21186"/>
                  <a:pt x="27553" y="20240"/>
                  <a:pt x="26588" y="19518"/>
                </a:cubicBezTo>
                <a:cubicBezTo>
                  <a:pt x="25184" y="20129"/>
                  <a:pt x="24789" y="20685"/>
                  <a:pt x="24877" y="21797"/>
                </a:cubicBezTo>
                <a:cubicBezTo>
                  <a:pt x="24921" y="22520"/>
                  <a:pt x="25184" y="23021"/>
                  <a:pt x="25755" y="23188"/>
                </a:cubicBezTo>
                <a:cubicBezTo>
                  <a:pt x="26457" y="23354"/>
                  <a:pt x="27027" y="23188"/>
                  <a:pt x="27334" y="22354"/>
                </a:cubicBezTo>
                <a:close/>
                <a:moveTo>
                  <a:pt x="30537" y="11733"/>
                </a:moveTo>
                <a:cubicBezTo>
                  <a:pt x="31020" y="10676"/>
                  <a:pt x="30449" y="10009"/>
                  <a:pt x="29703" y="9286"/>
                </a:cubicBezTo>
                <a:cubicBezTo>
                  <a:pt x="29265" y="9620"/>
                  <a:pt x="28826" y="10009"/>
                  <a:pt x="28475" y="10287"/>
                </a:cubicBezTo>
                <a:cubicBezTo>
                  <a:pt x="28606" y="11455"/>
                  <a:pt x="28738" y="12400"/>
                  <a:pt x="29616" y="12400"/>
                </a:cubicBezTo>
                <a:cubicBezTo>
                  <a:pt x="29923" y="12400"/>
                  <a:pt x="30405" y="12066"/>
                  <a:pt x="30537" y="11733"/>
                </a:cubicBezTo>
                <a:close/>
                <a:moveTo>
                  <a:pt x="19919" y="46487"/>
                </a:moveTo>
                <a:cubicBezTo>
                  <a:pt x="20489" y="48544"/>
                  <a:pt x="21191" y="50157"/>
                  <a:pt x="23078" y="49823"/>
                </a:cubicBezTo>
                <a:cubicBezTo>
                  <a:pt x="24307" y="49601"/>
                  <a:pt x="25228" y="48266"/>
                  <a:pt x="25140" y="46709"/>
                </a:cubicBezTo>
                <a:cubicBezTo>
                  <a:pt x="25053" y="45152"/>
                  <a:pt x="24745" y="43707"/>
                  <a:pt x="23429" y="43151"/>
                </a:cubicBezTo>
                <a:cubicBezTo>
                  <a:pt x="22113" y="42539"/>
                  <a:pt x="21367" y="43317"/>
                  <a:pt x="19919" y="46487"/>
                </a:cubicBezTo>
                <a:close/>
                <a:moveTo>
                  <a:pt x="30756" y="16459"/>
                </a:moveTo>
                <a:cubicBezTo>
                  <a:pt x="30625" y="17071"/>
                  <a:pt x="30493" y="17683"/>
                  <a:pt x="30405" y="18183"/>
                </a:cubicBezTo>
                <a:cubicBezTo>
                  <a:pt x="31020" y="19406"/>
                  <a:pt x="31765" y="19406"/>
                  <a:pt x="32511" y="18739"/>
                </a:cubicBezTo>
                <a:cubicBezTo>
                  <a:pt x="33038" y="18294"/>
                  <a:pt x="32906" y="17627"/>
                  <a:pt x="32643" y="17015"/>
                </a:cubicBezTo>
                <a:cubicBezTo>
                  <a:pt x="32204" y="15848"/>
                  <a:pt x="31546" y="15959"/>
                  <a:pt x="30756" y="16459"/>
                </a:cubicBezTo>
                <a:close/>
                <a:moveTo>
                  <a:pt x="29616" y="24800"/>
                </a:moveTo>
                <a:cubicBezTo>
                  <a:pt x="29791" y="25746"/>
                  <a:pt x="30318" y="26079"/>
                  <a:pt x="31020" y="26024"/>
                </a:cubicBezTo>
                <a:cubicBezTo>
                  <a:pt x="31897" y="25912"/>
                  <a:pt x="32424" y="24856"/>
                  <a:pt x="32511" y="23188"/>
                </a:cubicBezTo>
                <a:cubicBezTo>
                  <a:pt x="31985" y="22854"/>
                  <a:pt x="31458" y="22465"/>
                  <a:pt x="30976" y="22131"/>
                </a:cubicBezTo>
                <a:cubicBezTo>
                  <a:pt x="29703" y="22965"/>
                  <a:pt x="29396" y="23577"/>
                  <a:pt x="29616" y="24800"/>
                </a:cubicBezTo>
                <a:close/>
                <a:moveTo>
                  <a:pt x="14522" y="11121"/>
                </a:moveTo>
                <a:cubicBezTo>
                  <a:pt x="13557" y="11621"/>
                  <a:pt x="13206" y="12511"/>
                  <a:pt x="13557" y="13456"/>
                </a:cubicBezTo>
                <a:cubicBezTo>
                  <a:pt x="13908" y="14457"/>
                  <a:pt x="14873" y="15013"/>
                  <a:pt x="15531" y="14680"/>
                </a:cubicBezTo>
                <a:cubicBezTo>
                  <a:pt x="16321" y="14235"/>
                  <a:pt x="16716" y="12956"/>
                  <a:pt x="16409" y="11899"/>
                </a:cubicBezTo>
                <a:cubicBezTo>
                  <a:pt x="16102" y="11010"/>
                  <a:pt x="15356" y="10676"/>
                  <a:pt x="14522" y="11121"/>
                </a:cubicBezTo>
                <a:close/>
                <a:moveTo>
                  <a:pt x="24921" y="65838"/>
                </a:moveTo>
                <a:cubicBezTo>
                  <a:pt x="25886" y="66839"/>
                  <a:pt x="26851" y="66950"/>
                  <a:pt x="27817" y="66005"/>
                </a:cubicBezTo>
                <a:cubicBezTo>
                  <a:pt x="29133" y="64726"/>
                  <a:pt x="29221" y="63058"/>
                  <a:pt x="28080" y="60333"/>
                </a:cubicBezTo>
                <a:cubicBezTo>
                  <a:pt x="27202" y="60333"/>
                  <a:pt x="26281" y="60333"/>
                  <a:pt x="25228" y="60333"/>
                </a:cubicBezTo>
                <a:cubicBezTo>
                  <a:pt x="23692" y="63725"/>
                  <a:pt x="23692" y="64448"/>
                  <a:pt x="24921" y="65838"/>
                </a:cubicBezTo>
                <a:close/>
                <a:moveTo>
                  <a:pt x="21191" y="12011"/>
                </a:moveTo>
                <a:cubicBezTo>
                  <a:pt x="21499" y="11121"/>
                  <a:pt x="21148" y="10342"/>
                  <a:pt x="20621" y="9731"/>
                </a:cubicBezTo>
                <a:cubicBezTo>
                  <a:pt x="19831" y="9397"/>
                  <a:pt x="19305" y="9898"/>
                  <a:pt x="18910" y="10676"/>
                </a:cubicBezTo>
                <a:cubicBezTo>
                  <a:pt x="18515" y="11510"/>
                  <a:pt x="18778" y="12177"/>
                  <a:pt x="19261" y="12956"/>
                </a:cubicBezTo>
                <a:cubicBezTo>
                  <a:pt x="20138" y="13178"/>
                  <a:pt x="20840" y="13012"/>
                  <a:pt x="21191" y="12011"/>
                </a:cubicBezTo>
                <a:close/>
                <a:moveTo>
                  <a:pt x="17638" y="23076"/>
                </a:moveTo>
                <a:cubicBezTo>
                  <a:pt x="18910" y="21964"/>
                  <a:pt x="19085" y="21519"/>
                  <a:pt x="18778" y="20352"/>
                </a:cubicBezTo>
                <a:cubicBezTo>
                  <a:pt x="18427" y="18962"/>
                  <a:pt x="17989" y="18739"/>
                  <a:pt x="16190" y="19017"/>
                </a:cubicBezTo>
                <a:cubicBezTo>
                  <a:pt x="15005" y="21519"/>
                  <a:pt x="15312" y="22354"/>
                  <a:pt x="17638" y="23076"/>
                </a:cubicBezTo>
                <a:close/>
                <a:moveTo>
                  <a:pt x="11451" y="90194"/>
                </a:moveTo>
                <a:cubicBezTo>
                  <a:pt x="11539" y="91306"/>
                  <a:pt x="11670" y="92418"/>
                  <a:pt x="11758" y="93364"/>
                </a:cubicBezTo>
                <a:cubicBezTo>
                  <a:pt x="13206" y="93920"/>
                  <a:pt x="14435" y="94476"/>
                  <a:pt x="15137" y="92752"/>
                </a:cubicBezTo>
                <a:cubicBezTo>
                  <a:pt x="15356" y="92140"/>
                  <a:pt x="15356" y="90973"/>
                  <a:pt x="15049" y="90417"/>
                </a:cubicBezTo>
                <a:cubicBezTo>
                  <a:pt x="14127" y="88748"/>
                  <a:pt x="12899" y="89304"/>
                  <a:pt x="11451" y="90194"/>
                </a:cubicBezTo>
                <a:close/>
                <a:moveTo>
                  <a:pt x="23341" y="15291"/>
                </a:moveTo>
                <a:cubicBezTo>
                  <a:pt x="22771" y="14847"/>
                  <a:pt x="21455" y="14958"/>
                  <a:pt x="20972" y="15792"/>
                </a:cubicBezTo>
                <a:cubicBezTo>
                  <a:pt x="20665" y="16292"/>
                  <a:pt x="20533" y="17182"/>
                  <a:pt x="20665" y="17738"/>
                </a:cubicBezTo>
                <a:cubicBezTo>
                  <a:pt x="20884" y="18739"/>
                  <a:pt x="21981" y="18906"/>
                  <a:pt x="23648" y="18294"/>
                </a:cubicBezTo>
                <a:cubicBezTo>
                  <a:pt x="24175" y="16459"/>
                  <a:pt x="24087" y="15903"/>
                  <a:pt x="23341" y="15291"/>
                </a:cubicBezTo>
                <a:close/>
                <a:moveTo>
                  <a:pt x="22157" y="26580"/>
                </a:moveTo>
                <a:cubicBezTo>
                  <a:pt x="21016" y="26913"/>
                  <a:pt x="20797" y="28081"/>
                  <a:pt x="20621" y="29527"/>
                </a:cubicBezTo>
                <a:cubicBezTo>
                  <a:pt x="21235" y="30027"/>
                  <a:pt x="21850" y="30472"/>
                  <a:pt x="22464" y="30973"/>
                </a:cubicBezTo>
                <a:cubicBezTo>
                  <a:pt x="23912" y="29638"/>
                  <a:pt x="24263" y="28971"/>
                  <a:pt x="24043" y="28081"/>
                </a:cubicBezTo>
                <a:cubicBezTo>
                  <a:pt x="23824" y="27191"/>
                  <a:pt x="22859" y="26357"/>
                  <a:pt x="22157" y="26580"/>
                </a:cubicBezTo>
                <a:close/>
                <a:moveTo>
                  <a:pt x="18778" y="61390"/>
                </a:moveTo>
                <a:cubicBezTo>
                  <a:pt x="21718" y="61000"/>
                  <a:pt x="21937" y="60611"/>
                  <a:pt x="21016" y="56941"/>
                </a:cubicBezTo>
                <a:cubicBezTo>
                  <a:pt x="20270" y="56774"/>
                  <a:pt x="19436" y="56552"/>
                  <a:pt x="18691" y="56385"/>
                </a:cubicBezTo>
                <a:cubicBezTo>
                  <a:pt x="17681" y="58164"/>
                  <a:pt x="17374" y="59666"/>
                  <a:pt x="18778" y="61390"/>
                </a:cubicBezTo>
                <a:close/>
                <a:moveTo>
                  <a:pt x="21411" y="7395"/>
                </a:moveTo>
                <a:cubicBezTo>
                  <a:pt x="22069" y="5560"/>
                  <a:pt x="22113" y="4559"/>
                  <a:pt x="21367" y="4170"/>
                </a:cubicBezTo>
                <a:cubicBezTo>
                  <a:pt x="20840" y="3836"/>
                  <a:pt x="20007" y="3892"/>
                  <a:pt x="19480" y="4170"/>
                </a:cubicBezTo>
                <a:cubicBezTo>
                  <a:pt x="18778" y="4559"/>
                  <a:pt x="18954" y="5560"/>
                  <a:pt x="19129" y="6339"/>
                </a:cubicBezTo>
                <a:cubicBezTo>
                  <a:pt x="19305" y="7228"/>
                  <a:pt x="20138" y="7562"/>
                  <a:pt x="21411" y="7395"/>
                </a:cubicBezTo>
                <a:close/>
                <a:moveTo>
                  <a:pt x="23210" y="1112"/>
                </a:moveTo>
                <a:cubicBezTo>
                  <a:pt x="23341" y="778"/>
                  <a:pt x="23517" y="389"/>
                  <a:pt x="23692" y="0"/>
                </a:cubicBezTo>
                <a:cubicBezTo>
                  <a:pt x="21455" y="0"/>
                  <a:pt x="21455" y="0"/>
                  <a:pt x="21455" y="0"/>
                </a:cubicBezTo>
                <a:cubicBezTo>
                  <a:pt x="21718" y="945"/>
                  <a:pt x="22332" y="1223"/>
                  <a:pt x="23210" y="1112"/>
                </a:cubicBezTo>
                <a:close/>
                <a:moveTo>
                  <a:pt x="43524" y="6506"/>
                </a:moveTo>
                <a:cubicBezTo>
                  <a:pt x="44446" y="8396"/>
                  <a:pt x="44665" y="8396"/>
                  <a:pt x="45937" y="6839"/>
                </a:cubicBezTo>
                <a:cubicBezTo>
                  <a:pt x="45850" y="6283"/>
                  <a:pt x="45674" y="5671"/>
                  <a:pt x="45586" y="5115"/>
                </a:cubicBezTo>
                <a:cubicBezTo>
                  <a:pt x="44577" y="4949"/>
                  <a:pt x="43875" y="5115"/>
                  <a:pt x="43524" y="6506"/>
                </a:cubicBezTo>
                <a:close/>
                <a:moveTo>
                  <a:pt x="28957" y="52048"/>
                </a:moveTo>
                <a:cubicBezTo>
                  <a:pt x="28080" y="53382"/>
                  <a:pt x="28299" y="54383"/>
                  <a:pt x="30142" y="57330"/>
                </a:cubicBezTo>
                <a:cubicBezTo>
                  <a:pt x="32950" y="57442"/>
                  <a:pt x="33740" y="56774"/>
                  <a:pt x="34223" y="54272"/>
                </a:cubicBezTo>
                <a:cubicBezTo>
                  <a:pt x="34530" y="52715"/>
                  <a:pt x="34091" y="51603"/>
                  <a:pt x="32994" y="50880"/>
                </a:cubicBezTo>
                <a:cubicBezTo>
                  <a:pt x="31809" y="50101"/>
                  <a:pt x="29835" y="50658"/>
                  <a:pt x="28957" y="52048"/>
                </a:cubicBezTo>
                <a:close/>
                <a:moveTo>
                  <a:pt x="40892" y="27803"/>
                </a:moveTo>
                <a:cubicBezTo>
                  <a:pt x="41067" y="28637"/>
                  <a:pt x="41594" y="29471"/>
                  <a:pt x="42120" y="30083"/>
                </a:cubicBezTo>
                <a:cubicBezTo>
                  <a:pt x="42603" y="30583"/>
                  <a:pt x="43831" y="30194"/>
                  <a:pt x="44314" y="29527"/>
                </a:cubicBezTo>
                <a:cubicBezTo>
                  <a:pt x="44840" y="28860"/>
                  <a:pt x="44884" y="28137"/>
                  <a:pt x="44446" y="27358"/>
                </a:cubicBezTo>
                <a:cubicBezTo>
                  <a:pt x="44007" y="26524"/>
                  <a:pt x="43612" y="25690"/>
                  <a:pt x="43085" y="24745"/>
                </a:cubicBezTo>
                <a:cubicBezTo>
                  <a:pt x="42515" y="25134"/>
                  <a:pt x="42208" y="25356"/>
                  <a:pt x="41901" y="25523"/>
                </a:cubicBezTo>
                <a:cubicBezTo>
                  <a:pt x="41111" y="25968"/>
                  <a:pt x="40716" y="26913"/>
                  <a:pt x="40892" y="27803"/>
                </a:cubicBezTo>
                <a:close/>
                <a:moveTo>
                  <a:pt x="14303" y="66283"/>
                </a:moveTo>
                <a:cubicBezTo>
                  <a:pt x="13118" y="64949"/>
                  <a:pt x="11802" y="65282"/>
                  <a:pt x="10486" y="66784"/>
                </a:cubicBezTo>
                <a:cubicBezTo>
                  <a:pt x="10442" y="69008"/>
                  <a:pt x="10749" y="70843"/>
                  <a:pt x="12548" y="71177"/>
                </a:cubicBezTo>
                <a:cubicBezTo>
                  <a:pt x="13206" y="71343"/>
                  <a:pt x="14215" y="70620"/>
                  <a:pt x="14698" y="69953"/>
                </a:cubicBezTo>
                <a:cubicBezTo>
                  <a:pt x="15575" y="68730"/>
                  <a:pt x="15049" y="67173"/>
                  <a:pt x="14303" y="66283"/>
                </a:cubicBezTo>
                <a:close/>
                <a:moveTo>
                  <a:pt x="35100" y="83521"/>
                </a:moveTo>
                <a:cubicBezTo>
                  <a:pt x="36065" y="80574"/>
                  <a:pt x="35890" y="79073"/>
                  <a:pt x="34442" y="78072"/>
                </a:cubicBezTo>
                <a:cubicBezTo>
                  <a:pt x="33170" y="77182"/>
                  <a:pt x="32468" y="77794"/>
                  <a:pt x="31151" y="80852"/>
                </a:cubicBezTo>
                <a:cubicBezTo>
                  <a:pt x="32248" y="83966"/>
                  <a:pt x="32468" y="84077"/>
                  <a:pt x="35100" y="83521"/>
                </a:cubicBezTo>
                <a:close/>
                <a:moveTo>
                  <a:pt x="36153" y="25912"/>
                </a:moveTo>
                <a:cubicBezTo>
                  <a:pt x="37074" y="24077"/>
                  <a:pt x="37031" y="23966"/>
                  <a:pt x="35802" y="22743"/>
                </a:cubicBezTo>
                <a:cubicBezTo>
                  <a:pt x="35012" y="23188"/>
                  <a:pt x="34442" y="23855"/>
                  <a:pt x="34705" y="25023"/>
                </a:cubicBezTo>
                <a:cubicBezTo>
                  <a:pt x="34881" y="25968"/>
                  <a:pt x="35451" y="26246"/>
                  <a:pt x="36153" y="25912"/>
                </a:cubicBezTo>
                <a:close/>
                <a:moveTo>
                  <a:pt x="33784" y="70342"/>
                </a:moveTo>
                <a:cubicBezTo>
                  <a:pt x="33389" y="69397"/>
                  <a:pt x="32468" y="68452"/>
                  <a:pt x="31634" y="68229"/>
                </a:cubicBezTo>
                <a:cubicBezTo>
                  <a:pt x="30142" y="67896"/>
                  <a:pt x="29791" y="69508"/>
                  <a:pt x="29308" y="71510"/>
                </a:cubicBezTo>
                <a:cubicBezTo>
                  <a:pt x="30361" y="72233"/>
                  <a:pt x="31239" y="72845"/>
                  <a:pt x="32073" y="73401"/>
                </a:cubicBezTo>
                <a:cubicBezTo>
                  <a:pt x="33213" y="72678"/>
                  <a:pt x="34486" y="72066"/>
                  <a:pt x="33784" y="70342"/>
                </a:cubicBezTo>
                <a:close/>
                <a:moveTo>
                  <a:pt x="104819" y="110602"/>
                </a:moveTo>
                <a:cubicBezTo>
                  <a:pt x="105564" y="110157"/>
                  <a:pt x="105696" y="109768"/>
                  <a:pt x="105521" y="108100"/>
                </a:cubicBezTo>
                <a:cubicBezTo>
                  <a:pt x="104555" y="107432"/>
                  <a:pt x="104160" y="107432"/>
                  <a:pt x="103678" y="108211"/>
                </a:cubicBezTo>
                <a:cubicBezTo>
                  <a:pt x="103239" y="108822"/>
                  <a:pt x="103107" y="109657"/>
                  <a:pt x="103414" y="110157"/>
                </a:cubicBezTo>
                <a:cubicBezTo>
                  <a:pt x="103765" y="110658"/>
                  <a:pt x="104248" y="110880"/>
                  <a:pt x="104819" y="110602"/>
                </a:cubicBezTo>
                <a:close/>
                <a:moveTo>
                  <a:pt x="100475" y="111547"/>
                </a:moveTo>
                <a:cubicBezTo>
                  <a:pt x="100563" y="110602"/>
                  <a:pt x="100168" y="109990"/>
                  <a:pt x="99510" y="109712"/>
                </a:cubicBezTo>
                <a:cubicBezTo>
                  <a:pt x="98632" y="109323"/>
                  <a:pt x="98149" y="109990"/>
                  <a:pt x="97491" y="111102"/>
                </a:cubicBezTo>
                <a:cubicBezTo>
                  <a:pt x="97579" y="111436"/>
                  <a:pt x="97711" y="111992"/>
                  <a:pt x="97798" y="112326"/>
                </a:cubicBezTo>
                <a:cubicBezTo>
                  <a:pt x="99159" y="113271"/>
                  <a:pt x="99904" y="112715"/>
                  <a:pt x="100475" y="111547"/>
                </a:cubicBezTo>
                <a:close/>
                <a:moveTo>
                  <a:pt x="46420" y="12400"/>
                </a:moveTo>
                <a:cubicBezTo>
                  <a:pt x="46201" y="11844"/>
                  <a:pt x="45937" y="11177"/>
                  <a:pt x="45674" y="10509"/>
                </a:cubicBezTo>
                <a:cubicBezTo>
                  <a:pt x="43875" y="10398"/>
                  <a:pt x="43568" y="10565"/>
                  <a:pt x="43349" y="11733"/>
                </a:cubicBezTo>
                <a:cubicBezTo>
                  <a:pt x="43173" y="12678"/>
                  <a:pt x="43349" y="13345"/>
                  <a:pt x="44007" y="13734"/>
                </a:cubicBezTo>
                <a:cubicBezTo>
                  <a:pt x="44884" y="14235"/>
                  <a:pt x="45630" y="13846"/>
                  <a:pt x="46420" y="12400"/>
                </a:cubicBezTo>
                <a:close/>
                <a:moveTo>
                  <a:pt x="42120" y="16181"/>
                </a:moveTo>
                <a:cubicBezTo>
                  <a:pt x="42120" y="17071"/>
                  <a:pt x="42120" y="17794"/>
                  <a:pt x="42076" y="18517"/>
                </a:cubicBezTo>
                <a:cubicBezTo>
                  <a:pt x="42691" y="19073"/>
                  <a:pt x="43261" y="19740"/>
                  <a:pt x="43787" y="18850"/>
                </a:cubicBezTo>
                <a:cubicBezTo>
                  <a:pt x="44095" y="18294"/>
                  <a:pt x="44226" y="17460"/>
                  <a:pt x="44095" y="16848"/>
                </a:cubicBezTo>
                <a:cubicBezTo>
                  <a:pt x="43875" y="15792"/>
                  <a:pt x="43085" y="15959"/>
                  <a:pt x="42120" y="16181"/>
                </a:cubicBezTo>
                <a:close/>
                <a:moveTo>
                  <a:pt x="44446" y="2835"/>
                </a:moveTo>
                <a:cubicBezTo>
                  <a:pt x="45148" y="2446"/>
                  <a:pt x="45455" y="1167"/>
                  <a:pt x="45148" y="222"/>
                </a:cubicBezTo>
                <a:cubicBezTo>
                  <a:pt x="45104" y="111"/>
                  <a:pt x="45104" y="55"/>
                  <a:pt x="45060" y="0"/>
                </a:cubicBezTo>
                <a:cubicBezTo>
                  <a:pt x="42208" y="0"/>
                  <a:pt x="42208" y="0"/>
                  <a:pt x="42208" y="0"/>
                </a:cubicBezTo>
                <a:cubicBezTo>
                  <a:pt x="41945" y="556"/>
                  <a:pt x="41901" y="1167"/>
                  <a:pt x="42120" y="1779"/>
                </a:cubicBezTo>
                <a:cubicBezTo>
                  <a:pt x="42427" y="2780"/>
                  <a:pt x="43656" y="3336"/>
                  <a:pt x="44446" y="2835"/>
                </a:cubicBezTo>
                <a:close/>
                <a:moveTo>
                  <a:pt x="37074" y="33197"/>
                </a:moveTo>
                <a:cubicBezTo>
                  <a:pt x="37864" y="32808"/>
                  <a:pt x="38303" y="31529"/>
                  <a:pt x="37952" y="30472"/>
                </a:cubicBezTo>
                <a:cubicBezTo>
                  <a:pt x="37733" y="29638"/>
                  <a:pt x="36767" y="29249"/>
                  <a:pt x="35890" y="29638"/>
                </a:cubicBezTo>
                <a:cubicBezTo>
                  <a:pt x="35100" y="29972"/>
                  <a:pt x="34705" y="30917"/>
                  <a:pt x="35012" y="31862"/>
                </a:cubicBezTo>
                <a:cubicBezTo>
                  <a:pt x="35407" y="32974"/>
                  <a:pt x="36329" y="33586"/>
                  <a:pt x="37074" y="33197"/>
                </a:cubicBezTo>
                <a:close/>
                <a:moveTo>
                  <a:pt x="35802" y="17516"/>
                </a:moveTo>
                <a:cubicBezTo>
                  <a:pt x="36065" y="18239"/>
                  <a:pt x="36987" y="18683"/>
                  <a:pt x="37557" y="18405"/>
                </a:cubicBezTo>
                <a:cubicBezTo>
                  <a:pt x="38127" y="18127"/>
                  <a:pt x="38391" y="17126"/>
                  <a:pt x="38127" y="16181"/>
                </a:cubicBezTo>
                <a:cubicBezTo>
                  <a:pt x="37908" y="15291"/>
                  <a:pt x="37162" y="14958"/>
                  <a:pt x="36460" y="15291"/>
                </a:cubicBezTo>
                <a:cubicBezTo>
                  <a:pt x="35802" y="15625"/>
                  <a:pt x="35495" y="16682"/>
                  <a:pt x="35802" y="17516"/>
                </a:cubicBezTo>
                <a:close/>
                <a:moveTo>
                  <a:pt x="33828" y="7228"/>
                </a:moveTo>
                <a:cubicBezTo>
                  <a:pt x="35319" y="8785"/>
                  <a:pt x="35583" y="8730"/>
                  <a:pt x="36197" y="6728"/>
                </a:cubicBezTo>
                <a:cubicBezTo>
                  <a:pt x="35802" y="6283"/>
                  <a:pt x="35319" y="5727"/>
                  <a:pt x="34749" y="5115"/>
                </a:cubicBezTo>
                <a:cubicBezTo>
                  <a:pt x="34398" y="5949"/>
                  <a:pt x="34091" y="6617"/>
                  <a:pt x="33828" y="7228"/>
                </a:cubicBezTo>
                <a:close/>
                <a:moveTo>
                  <a:pt x="33959" y="13178"/>
                </a:moveTo>
                <a:cubicBezTo>
                  <a:pt x="34354" y="13234"/>
                  <a:pt x="34925" y="12734"/>
                  <a:pt x="35100" y="12289"/>
                </a:cubicBezTo>
                <a:cubicBezTo>
                  <a:pt x="35407" y="11566"/>
                  <a:pt x="34881" y="11065"/>
                  <a:pt x="33652" y="10732"/>
                </a:cubicBezTo>
                <a:cubicBezTo>
                  <a:pt x="33170" y="12122"/>
                  <a:pt x="33301" y="13123"/>
                  <a:pt x="33959" y="13178"/>
                </a:cubicBezTo>
                <a:close/>
                <a:moveTo>
                  <a:pt x="35758" y="0"/>
                </a:moveTo>
                <a:cubicBezTo>
                  <a:pt x="33608" y="0"/>
                  <a:pt x="33608" y="0"/>
                  <a:pt x="33608" y="0"/>
                </a:cubicBezTo>
                <a:cubicBezTo>
                  <a:pt x="33784" y="389"/>
                  <a:pt x="34047" y="834"/>
                  <a:pt x="34398" y="1334"/>
                </a:cubicBezTo>
                <a:cubicBezTo>
                  <a:pt x="34925" y="889"/>
                  <a:pt x="35539" y="667"/>
                  <a:pt x="35758" y="0"/>
                </a:cubicBezTo>
                <a:close/>
                <a:moveTo>
                  <a:pt x="39137" y="68507"/>
                </a:moveTo>
                <a:cubicBezTo>
                  <a:pt x="40409" y="68674"/>
                  <a:pt x="41901" y="66839"/>
                  <a:pt x="42032" y="65004"/>
                </a:cubicBezTo>
                <a:cubicBezTo>
                  <a:pt x="42120" y="63280"/>
                  <a:pt x="41155" y="62001"/>
                  <a:pt x="39707" y="61835"/>
                </a:cubicBezTo>
                <a:cubicBezTo>
                  <a:pt x="38171" y="61723"/>
                  <a:pt x="36723" y="62891"/>
                  <a:pt x="36636" y="64448"/>
                </a:cubicBezTo>
                <a:cubicBezTo>
                  <a:pt x="36504" y="66116"/>
                  <a:pt x="37864" y="68341"/>
                  <a:pt x="39137" y="68507"/>
                </a:cubicBezTo>
                <a:close/>
                <a:moveTo>
                  <a:pt x="40804" y="21297"/>
                </a:moveTo>
                <a:cubicBezTo>
                  <a:pt x="40848" y="20240"/>
                  <a:pt x="40409" y="19907"/>
                  <a:pt x="38786" y="19851"/>
                </a:cubicBezTo>
                <a:cubicBezTo>
                  <a:pt x="37776" y="21408"/>
                  <a:pt x="37776" y="21575"/>
                  <a:pt x="38742" y="23188"/>
                </a:cubicBezTo>
                <a:cubicBezTo>
                  <a:pt x="40190" y="23076"/>
                  <a:pt x="40760" y="22520"/>
                  <a:pt x="40804" y="21297"/>
                </a:cubicBezTo>
                <a:close/>
                <a:moveTo>
                  <a:pt x="38917" y="6061"/>
                </a:moveTo>
                <a:cubicBezTo>
                  <a:pt x="39663" y="6339"/>
                  <a:pt x="40146" y="5560"/>
                  <a:pt x="40321" y="4837"/>
                </a:cubicBezTo>
                <a:cubicBezTo>
                  <a:pt x="40585" y="3725"/>
                  <a:pt x="40058" y="2891"/>
                  <a:pt x="39137" y="2446"/>
                </a:cubicBezTo>
                <a:cubicBezTo>
                  <a:pt x="38171" y="3002"/>
                  <a:pt x="37513" y="3670"/>
                  <a:pt x="37820" y="4949"/>
                </a:cubicBezTo>
                <a:cubicBezTo>
                  <a:pt x="37952" y="5449"/>
                  <a:pt x="38522" y="5949"/>
                  <a:pt x="38917" y="6061"/>
                </a:cubicBezTo>
                <a:close/>
                <a:moveTo>
                  <a:pt x="40277" y="12789"/>
                </a:moveTo>
                <a:cubicBezTo>
                  <a:pt x="40936" y="13123"/>
                  <a:pt x="41418" y="12734"/>
                  <a:pt x="41681" y="12011"/>
                </a:cubicBezTo>
                <a:cubicBezTo>
                  <a:pt x="42032" y="11065"/>
                  <a:pt x="41462" y="10231"/>
                  <a:pt x="40146" y="9731"/>
                </a:cubicBezTo>
                <a:cubicBezTo>
                  <a:pt x="39444" y="11621"/>
                  <a:pt x="39488" y="12400"/>
                  <a:pt x="40277" y="12789"/>
                </a:cubicBezTo>
                <a:close/>
                <a:moveTo>
                  <a:pt x="105433" y="113827"/>
                </a:moveTo>
                <a:cubicBezTo>
                  <a:pt x="105082" y="113605"/>
                  <a:pt x="104599" y="113493"/>
                  <a:pt x="104292" y="114050"/>
                </a:cubicBezTo>
                <a:cubicBezTo>
                  <a:pt x="103853" y="114717"/>
                  <a:pt x="103985" y="115329"/>
                  <a:pt x="104511" y="115996"/>
                </a:cubicBezTo>
                <a:cubicBezTo>
                  <a:pt x="104819" y="115940"/>
                  <a:pt x="105213" y="115829"/>
                  <a:pt x="105608" y="115773"/>
                </a:cubicBezTo>
                <a:cubicBezTo>
                  <a:pt x="105740" y="115050"/>
                  <a:pt x="106135" y="114328"/>
                  <a:pt x="105433" y="113827"/>
                </a:cubicBezTo>
                <a:close/>
                <a:moveTo>
                  <a:pt x="46990" y="19128"/>
                </a:moveTo>
                <a:cubicBezTo>
                  <a:pt x="46288" y="19518"/>
                  <a:pt x="45718" y="21019"/>
                  <a:pt x="45981" y="21853"/>
                </a:cubicBezTo>
                <a:cubicBezTo>
                  <a:pt x="46244" y="22743"/>
                  <a:pt x="47429" y="23299"/>
                  <a:pt x="48219" y="22854"/>
                </a:cubicBezTo>
                <a:cubicBezTo>
                  <a:pt x="48921" y="22520"/>
                  <a:pt x="49228" y="21519"/>
                  <a:pt x="48877" y="20518"/>
                </a:cubicBezTo>
                <a:cubicBezTo>
                  <a:pt x="48526" y="19462"/>
                  <a:pt x="47648" y="18795"/>
                  <a:pt x="46990" y="19128"/>
                </a:cubicBezTo>
                <a:close/>
                <a:moveTo>
                  <a:pt x="44533" y="75681"/>
                </a:moveTo>
                <a:cubicBezTo>
                  <a:pt x="43217" y="75903"/>
                  <a:pt x="41901" y="76070"/>
                  <a:pt x="40321" y="76292"/>
                </a:cubicBezTo>
                <a:cubicBezTo>
                  <a:pt x="40365" y="77738"/>
                  <a:pt x="40409" y="78461"/>
                  <a:pt x="40365" y="79184"/>
                </a:cubicBezTo>
                <a:cubicBezTo>
                  <a:pt x="40321" y="81075"/>
                  <a:pt x="41111" y="82520"/>
                  <a:pt x="42340" y="82854"/>
                </a:cubicBezTo>
                <a:cubicBezTo>
                  <a:pt x="43480" y="83188"/>
                  <a:pt x="44840" y="82854"/>
                  <a:pt x="45981" y="82298"/>
                </a:cubicBezTo>
                <a:cubicBezTo>
                  <a:pt x="46990" y="81797"/>
                  <a:pt x="47473" y="79073"/>
                  <a:pt x="47034" y="77571"/>
                </a:cubicBezTo>
                <a:cubicBezTo>
                  <a:pt x="46639" y="76070"/>
                  <a:pt x="45806" y="75458"/>
                  <a:pt x="44533" y="75681"/>
                </a:cubicBezTo>
                <a:close/>
                <a:moveTo>
                  <a:pt x="50106" y="10787"/>
                </a:moveTo>
                <a:cubicBezTo>
                  <a:pt x="49272" y="10565"/>
                  <a:pt x="48921" y="10954"/>
                  <a:pt x="48219" y="12956"/>
                </a:cubicBezTo>
                <a:cubicBezTo>
                  <a:pt x="48921" y="14847"/>
                  <a:pt x="49404" y="15236"/>
                  <a:pt x="50544" y="14847"/>
                </a:cubicBezTo>
                <a:cubicBezTo>
                  <a:pt x="51290" y="14624"/>
                  <a:pt x="51641" y="14068"/>
                  <a:pt x="51641" y="13123"/>
                </a:cubicBezTo>
                <a:cubicBezTo>
                  <a:pt x="51641" y="12177"/>
                  <a:pt x="50895" y="11010"/>
                  <a:pt x="50106" y="10787"/>
                </a:cubicBezTo>
                <a:close/>
                <a:moveTo>
                  <a:pt x="91305" y="120000"/>
                </a:moveTo>
                <a:cubicBezTo>
                  <a:pt x="93499" y="120000"/>
                  <a:pt x="93499" y="120000"/>
                  <a:pt x="93499" y="120000"/>
                </a:cubicBezTo>
                <a:cubicBezTo>
                  <a:pt x="93367" y="119777"/>
                  <a:pt x="93148" y="119499"/>
                  <a:pt x="92884" y="119110"/>
                </a:cubicBezTo>
                <a:cubicBezTo>
                  <a:pt x="91963" y="119277"/>
                  <a:pt x="91436" y="119499"/>
                  <a:pt x="91305" y="120000"/>
                </a:cubicBezTo>
                <a:close/>
                <a:moveTo>
                  <a:pt x="95780" y="114161"/>
                </a:moveTo>
                <a:cubicBezTo>
                  <a:pt x="95078" y="113660"/>
                  <a:pt x="94508" y="113827"/>
                  <a:pt x="94201" y="114550"/>
                </a:cubicBezTo>
                <a:cubicBezTo>
                  <a:pt x="93937" y="115273"/>
                  <a:pt x="94113" y="116274"/>
                  <a:pt x="94595" y="116607"/>
                </a:cubicBezTo>
                <a:cubicBezTo>
                  <a:pt x="95122" y="116997"/>
                  <a:pt x="95956" y="116663"/>
                  <a:pt x="96263" y="115940"/>
                </a:cubicBezTo>
                <a:cubicBezTo>
                  <a:pt x="96570" y="115329"/>
                  <a:pt x="96351" y="114606"/>
                  <a:pt x="95780" y="114161"/>
                </a:cubicBezTo>
                <a:close/>
                <a:moveTo>
                  <a:pt x="49974" y="3336"/>
                </a:moveTo>
                <a:cubicBezTo>
                  <a:pt x="49272" y="4226"/>
                  <a:pt x="48789" y="5115"/>
                  <a:pt x="49447" y="6283"/>
                </a:cubicBezTo>
                <a:cubicBezTo>
                  <a:pt x="49842" y="7062"/>
                  <a:pt x="50676" y="7284"/>
                  <a:pt x="51246" y="6839"/>
                </a:cubicBezTo>
                <a:cubicBezTo>
                  <a:pt x="51904" y="6394"/>
                  <a:pt x="52387" y="5783"/>
                  <a:pt x="52299" y="4726"/>
                </a:cubicBezTo>
                <a:cubicBezTo>
                  <a:pt x="52168" y="3725"/>
                  <a:pt x="51685" y="3447"/>
                  <a:pt x="49974" y="3336"/>
                </a:cubicBezTo>
                <a:close/>
                <a:moveTo>
                  <a:pt x="43305" y="90583"/>
                </a:moveTo>
                <a:cubicBezTo>
                  <a:pt x="42120" y="90417"/>
                  <a:pt x="40936" y="91974"/>
                  <a:pt x="40672" y="93975"/>
                </a:cubicBezTo>
                <a:cubicBezTo>
                  <a:pt x="40497" y="95755"/>
                  <a:pt x="41330" y="97201"/>
                  <a:pt x="42691" y="97312"/>
                </a:cubicBezTo>
                <a:cubicBezTo>
                  <a:pt x="44358" y="97479"/>
                  <a:pt x="45762" y="96200"/>
                  <a:pt x="45850" y="94420"/>
                </a:cubicBezTo>
                <a:cubicBezTo>
                  <a:pt x="45981" y="92585"/>
                  <a:pt x="44797" y="90806"/>
                  <a:pt x="43305" y="90583"/>
                </a:cubicBezTo>
                <a:close/>
                <a:moveTo>
                  <a:pt x="36416" y="90583"/>
                </a:moveTo>
                <a:cubicBezTo>
                  <a:pt x="34881" y="87414"/>
                  <a:pt x="34749" y="87358"/>
                  <a:pt x="32292" y="88804"/>
                </a:cubicBezTo>
                <a:cubicBezTo>
                  <a:pt x="32248" y="90639"/>
                  <a:pt x="32599" y="92252"/>
                  <a:pt x="34223" y="92696"/>
                </a:cubicBezTo>
                <a:cubicBezTo>
                  <a:pt x="35451" y="93086"/>
                  <a:pt x="36241" y="92196"/>
                  <a:pt x="36416" y="90583"/>
                </a:cubicBezTo>
                <a:close/>
                <a:moveTo>
                  <a:pt x="30318" y="95532"/>
                </a:moveTo>
                <a:cubicBezTo>
                  <a:pt x="29528" y="96200"/>
                  <a:pt x="28650" y="96978"/>
                  <a:pt x="27817" y="97645"/>
                </a:cubicBezTo>
                <a:cubicBezTo>
                  <a:pt x="27861" y="100759"/>
                  <a:pt x="28387" y="101816"/>
                  <a:pt x="30010" y="102316"/>
                </a:cubicBezTo>
                <a:cubicBezTo>
                  <a:pt x="31283" y="102706"/>
                  <a:pt x="32117" y="101983"/>
                  <a:pt x="32555" y="100537"/>
                </a:cubicBezTo>
                <a:cubicBezTo>
                  <a:pt x="33082" y="98813"/>
                  <a:pt x="32248" y="96923"/>
                  <a:pt x="30318" y="95532"/>
                </a:cubicBezTo>
                <a:close/>
                <a:moveTo>
                  <a:pt x="35583" y="108100"/>
                </a:moveTo>
                <a:cubicBezTo>
                  <a:pt x="35890" y="109601"/>
                  <a:pt x="37250" y="110713"/>
                  <a:pt x="38566" y="110491"/>
                </a:cubicBezTo>
                <a:cubicBezTo>
                  <a:pt x="40321" y="110213"/>
                  <a:pt x="40848" y="109212"/>
                  <a:pt x="41023" y="105875"/>
                </a:cubicBezTo>
                <a:cubicBezTo>
                  <a:pt x="40409" y="104986"/>
                  <a:pt x="39751" y="104040"/>
                  <a:pt x="39049" y="102984"/>
                </a:cubicBezTo>
                <a:cubicBezTo>
                  <a:pt x="36241" y="104430"/>
                  <a:pt x="35232" y="106042"/>
                  <a:pt x="35583" y="108100"/>
                </a:cubicBezTo>
                <a:close/>
                <a:moveTo>
                  <a:pt x="102318" y="119666"/>
                </a:moveTo>
                <a:cubicBezTo>
                  <a:pt x="102230" y="119777"/>
                  <a:pt x="102142" y="119888"/>
                  <a:pt x="102098" y="120000"/>
                </a:cubicBezTo>
                <a:cubicBezTo>
                  <a:pt x="103722" y="120000"/>
                  <a:pt x="103722" y="120000"/>
                  <a:pt x="103722" y="120000"/>
                </a:cubicBezTo>
                <a:cubicBezTo>
                  <a:pt x="103063" y="119221"/>
                  <a:pt x="102712" y="119165"/>
                  <a:pt x="102318" y="119666"/>
                </a:cubicBezTo>
                <a:close/>
                <a:moveTo>
                  <a:pt x="110829" y="117664"/>
                </a:moveTo>
                <a:cubicBezTo>
                  <a:pt x="110654" y="118220"/>
                  <a:pt x="110829" y="118721"/>
                  <a:pt x="111268" y="118887"/>
                </a:cubicBezTo>
                <a:cubicBezTo>
                  <a:pt x="111575" y="118999"/>
                  <a:pt x="112102" y="119110"/>
                  <a:pt x="112321" y="118887"/>
                </a:cubicBezTo>
                <a:cubicBezTo>
                  <a:pt x="112892" y="118276"/>
                  <a:pt x="112760" y="117553"/>
                  <a:pt x="112321" y="116830"/>
                </a:cubicBezTo>
                <a:cubicBezTo>
                  <a:pt x="111663" y="116663"/>
                  <a:pt x="111093" y="116774"/>
                  <a:pt x="110829" y="117664"/>
                </a:cubicBezTo>
                <a:close/>
                <a:moveTo>
                  <a:pt x="110040" y="108322"/>
                </a:moveTo>
                <a:cubicBezTo>
                  <a:pt x="109425" y="108100"/>
                  <a:pt x="108723" y="108767"/>
                  <a:pt x="108548" y="109712"/>
                </a:cubicBezTo>
                <a:cubicBezTo>
                  <a:pt x="108416" y="110491"/>
                  <a:pt x="108460" y="111158"/>
                  <a:pt x="108899" y="111714"/>
                </a:cubicBezTo>
                <a:cubicBezTo>
                  <a:pt x="109294" y="111825"/>
                  <a:pt x="109689" y="111936"/>
                  <a:pt x="110215" y="112048"/>
                </a:cubicBezTo>
                <a:cubicBezTo>
                  <a:pt x="110478" y="111547"/>
                  <a:pt x="110873" y="111102"/>
                  <a:pt x="111005" y="110491"/>
                </a:cubicBezTo>
                <a:cubicBezTo>
                  <a:pt x="111268" y="109601"/>
                  <a:pt x="110742" y="108544"/>
                  <a:pt x="110040" y="108322"/>
                </a:cubicBezTo>
                <a:close/>
                <a:moveTo>
                  <a:pt x="114691" y="111881"/>
                </a:moveTo>
                <a:cubicBezTo>
                  <a:pt x="114076" y="112215"/>
                  <a:pt x="113769" y="112882"/>
                  <a:pt x="113945" y="113549"/>
                </a:cubicBezTo>
                <a:cubicBezTo>
                  <a:pt x="114164" y="114550"/>
                  <a:pt x="114559" y="114828"/>
                  <a:pt x="115744" y="114606"/>
                </a:cubicBezTo>
                <a:cubicBezTo>
                  <a:pt x="115919" y="114105"/>
                  <a:pt x="116095" y="113549"/>
                  <a:pt x="116314" y="113104"/>
                </a:cubicBezTo>
                <a:cubicBezTo>
                  <a:pt x="115787" y="111825"/>
                  <a:pt x="115393" y="111547"/>
                  <a:pt x="114691" y="111881"/>
                </a:cubicBezTo>
                <a:close/>
                <a:moveTo>
                  <a:pt x="14698" y="6950"/>
                </a:moveTo>
                <a:cubicBezTo>
                  <a:pt x="16585" y="5838"/>
                  <a:pt x="16716" y="4448"/>
                  <a:pt x="16277" y="2724"/>
                </a:cubicBezTo>
                <a:cubicBezTo>
                  <a:pt x="15531" y="1835"/>
                  <a:pt x="14742" y="1890"/>
                  <a:pt x="13952" y="2502"/>
                </a:cubicBezTo>
                <a:cubicBezTo>
                  <a:pt x="12943" y="3336"/>
                  <a:pt x="13031" y="4559"/>
                  <a:pt x="13425" y="6339"/>
                </a:cubicBezTo>
                <a:cubicBezTo>
                  <a:pt x="13776" y="6506"/>
                  <a:pt x="14347" y="6784"/>
                  <a:pt x="14698" y="6950"/>
                </a:cubicBezTo>
                <a:close/>
                <a:moveTo>
                  <a:pt x="102230" y="116051"/>
                </a:moveTo>
                <a:cubicBezTo>
                  <a:pt x="102098" y="115495"/>
                  <a:pt x="101703" y="114884"/>
                  <a:pt x="101308" y="114606"/>
                </a:cubicBezTo>
                <a:cubicBezTo>
                  <a:pt x="100826" y="114272"/>
                  <a:pt x="100431" y="114884"/>
                  <a:pt x="100168" y="115384"/>
                </a:cubicBezTo>
                <a:cubicBezTo>
                  <a:pt x="99817" y="115940"/>
                  <a:pt x="100036" y="116719"/>
                  <a:pt x="100694" y="117608"/>
                </a:cubicBezTo>
                <a:cubicBezTo>
                  <a:pt x="101879" y="117164"/>
                  <a:pt x="102361" y="116774"/>
                  <a:pt x="102230" y="116051"/>
                </a:cubicBezTo>
                <a:close/>
                <a:moveTo>
                  <a:pt x="29659" y="115607"/>
                </a:moveTo>
                <a:cubicBezTo>
                  <a:pt x="28431" y="115329"/>
                  <a:pt x="26720" y="116552"/>
                  <a:pt x="26413" y="118053"/>
                </a:cubicBezTo>
                <a:cubicBezTo>
                  <a:pt x="26281" y="118832"/>
                  <a:pt x="26281" y="119443"/>
                  <a:pt x="26413" y="120000"/>
                </a:cubicBezTo>
                <a:cubicBezTo>
                  <a:pt x="31809" y="120000"/>
                  <a:pt x="31809" y="120000"/>
                  <a:pt x="31809" y="120000"/>
                </a:cubicBezTo>
                <a:cubicBezTo>
                  <a:pt x="31371" y="116886"/>
                  <a:pt x="30800" y="115885"/>
                  <a:pt x="29659" y="115607"/>
                </a:cubicBezTo>
                <a:close/>
                <a:moveTo>
                  <a:pt x="98018" y="117275"/>
                </a:moveTo>
                <a:cubicBezTo>
                  <a:pt x="97447" y="117330"/>
                  <a:pt x="97228" y="117831"/>
                  <a:pt x="97096" y="118554"/>
                </a:cubicBezTo>
                <a:cubicBezTo>
                  <a:pt x="97404" y="119332"/>
                  <a:pt x="97842" y="119777"/>
                  <a:pt x="98457" y="119610"/>
                </a:cubicBezTo>
                <a:cubicBezTo>
                  <a:pt x="99027" y="119388"/>
                  <a:pt x="99202" y="118776"/>
                  <a:pt x="99246" y="118109"/>
                </a:cubicBezTo>
                <a:cubicBezTo>
                  <a:pt x="99027" y="117330"/>
                  <a:pt x="98588" y="117164"/>
                  <a:pt x="98018" y="117275"/>
                </a:cubicBezTo>
                <a:close/>
                <a:moveTo>
                  <a:pt x="107188" y="118999"/>
                </a:moveTo>
                <a:cubicBezTo>
                  <a:pt x="106968" y="118943"/>
                  <a:pt x="106486" y="119221"/>
                  <a:pt x="106398" y="119499"/>
                </a:cubicBezTo>
                <a:cubicBezTo>
                  <a:pt x="106354" y="119666"/>
                  <a:pt x="106354" y="119833"/>
                  <a:pt x="106310" y="120000"/>
                </a:cubicBezTo>
                <a:cubicBezTo>
                  <a:pt x="107802" y="120000"/>
                  <a:pt x="107802" y="120000"/>
                  <a:pt x="107802" y="120000"/>
                </a:cubicBezTo>
                <a:cubicBezTo>
                  <a:pt x="107802" y="119555"/>
                  <a:pt x="107714" y="119110"/>
                  <a:pt x="107188" y="118999"/>
                </a:cubicBezTo>
                <a:close/>
                <a:moveTo>
                  <a:pt x="107978" y="113716"/>
                </a:moveTo>
                <a:cubicBezTo>
                  <a:pt x="107144" y="114328"/>
                  <a:pt x="107276" y="115329"/>
                  <a:pt x="107451" y="116441"/>
                </a:cubicBezTo>
                <a:cubicBezTo>
                  <a:pt x="108197" y="116774"/>
                  <a:pt x="108811" y="116997"/>
                  <a:pt x="109250" y="116107"/>
                </a:cubicBezTo>
                <a:cubicBezTo>
                  <a:pt x="109557" y="115551"/>
                  <a:pt x="109645" y="114884"/>
                  <a:pt x="109206" y="114328"/>
                </a:cubicBezTo>
                <a:cubicBezTo>
                  <a:pt x="108855" y="113883"/>
                  <a:pt x="108504" y="113382"/>
                  <a:pt x="107978" y="113716"/>
                </a:cubicBezTo>
                <a:close/>
                <a:moveTo>
                  <a:pt x="119692" y="118164"/>
                </a:moveTo>
                <a:cubicBezTo>
                  <a:pt x="119385" y="117497"/>
                  <a:pt x="118903" y="117164"/>
                  <a:pt x="118288" y="117330"/>
                </a:cubicBezTo>
                <a:cubicBezTo>
                  <a:pt x="117542" y="117553"/>
                  <a:pt x="117323" y="118053"/>
                  <a:pt x="117323" y="119777"/>
                </a:cubicBezTo>
                <a:cubicBezTo>
                  <a:pt x="117411" y="119888"/>
                  <a:pt x="117542" y="119944"/>
                  <a:pt x="117630" y="120000"/>
                </a:cubicBezTo>
                <a:cubicBezTo>
                  <a:pt x="119561" y="120000"/>
                  <a:pt x="119561" y="120000"/>
                  <a:pt x="119561" y="120000"/>
                </a:cubicBezTo>
                <a:cubicBezTo>
                  <a:pt x="119912" y="119555"/>
                  <a:pt x="119999" y="118776"/>
                  <a:pt x="119692" y="118164"/>
                </a:cubicBezTo>
                <a:close/>
                <a:moveTo>
                  <a:pt x="0" y="101872"/>
                </a:moveTo>
                <a:cubicBezTo>
                  <a:pt x="0" y="108378"/>
                  <a:pt x="0" y="108378"/>
                  <a:pt x="0" y="108378"/>
                </a:cubicBezTo>
                <a:cubicBezTo>
                  <a:pt x="1140" y="108433"/>
                  <a:pt x="2106" y="107154"/>
                  <a:pt x="2808" y="104763"/>
                </a:cubicBezTo>
                <a:cubicBezTo>
                  <a:pt x="1667" y="103039"/>
                  <a:pt x="789" y="102038"/>
                  <a:pt x="0" y="101872"/>
                </a:cubicBezTo>
                <a:close/>
                <a:moveTo>
                  <a:pt x="2851" y="86580"/>
                </a:moveTo>
                <a:cubicBezTo>
                  <a:pt x="3510" y="85023"/>
                  <a:pt x="2281" y="84244"/>
                  <a:pt x="1184" y="83354"/>
                </a:cubicBezTo>
                <a:cubicBezTo>
                  <a:pt x="789" y="83577"/>
                  <a:pt x="394" y="83744"/>
                  <a:pt x="0" y="83966"/>
                </a:cubicBezTo>
                <a:cubicBezTo>
                  <a:pt x="0" y="87970"/>
                  <a:pt x="0" y="87970"/>
                  <a:pt x="0" y="87970"/>
                </a:cubicBezTo>
                <a:cubicBezTo>
                  <a:pt x="175" y="88081"/>
                  <a:pt x="351" y="88137"/>
                  <a:pt x="526" y="88137"/>
                </a:cubicBezTo>
                <a:cubicBezTo>
                  <a:pt x="1360" y="88025"/>
                  <a:pt x="2457" y="87414"/>
                  <a:pt x="2851" y="86580"/>
                </a:cubicBezTo>
                <a:close/>
                <a:moveTo>
                  <a:pt x="1579" y="47154"/>
                </a:moveTo>
                <a:cubicBezTo>
                  <a:pt x="1798" y="45764"/>
                  <a:pt x="1009" y="43929"/>
                  <a:pt x="0" y="43262"/>
                </a:cubicBezTo>
                <a:cubicBezTo>
                  <a:pt x="0" y="49545"/>
                  <a:pt x="0" y="49545"/>
                  <a:pt x="0" y="49545"/>
                </a:cubicBezTo>
                <a:cubicBezTo>
                  <a:pt x="789" y="49045"/>
                  <a:pt x="1404" y="48155"/>
                  <a:pt x="1579" y="47154"/>
                </a:cubicBezTo>
                <a:close/>
                <a:moveTo>
                  <a:pt x="5001" y="108100"/>
                </a:moveTo>
                <a:cubicBezTo>
                  <a:pt x="3992" y="109379"/>
                  <a:pt x="4168" y="110713"/>
                  <a:pt x="4826" y="112103"/>
                </a:cubicBezTo>
                <a:cubicBezTo>
                  <a:pt x="5528" y="113493"/>
                  <a:pt x="6537" y="113549"/>
                  <a:pt x="7809" y="113215"/>
                </a:cubicBezTo>
                <a:cubicBezTo>
                  <a:pt x="8775" y="111714"/>
                  <a:pt x="9126" y="110157"/>
                  <a:pt x="8160" y="108711"/>
                </a:cubicBezTo>
                <a:cubicBezTo>
                  <a:pt x="7371" y="107432"/>
                  <a:pt x="6142" y="107544"/>
                  <a:pt x="5001" y="108100"/>
                </a:cubicBezTo>
                <a:close/>
                <a:moveTo>
                  <a:pt x="4387" y="117886"/>
                </a:moveTo>
                <a:cubicBezTo>
                  <a:pt x="3290" y="117775"/>
                  <a:pt x="2413" y="118609"/>
                  <a:pt x="2062" y="120000"/>
                </a:cubicBezTo>
                <a:cubicBezTo>
                  <a:pt x="6756" y="120000"/>
                  <a:pt x="6756" y="120000"/>
                  <a:pt x="6756" y="120000"/>
                </a:cubicBezTo>
                <a:cubicBezTo>
                  <a:pt x="6318" y="118887"/>
                  <a:pt x="5396" y="117998"/>
                  <a:pt x="4387" y="117886"/>
                </a:cubicBezTo>
                <a:close/>
                <a:moveTo>
                  <a:pt x="658" y="57886"/>
                </a:moveTo>
                <a:cubicBezTo>
                  <a:pt x="438" y="59221"/>
                  <a:pt x="1184" y="60889"/>
                  <a:pt x="2106" y="61112"/>
                </a:cubicBezTo>
                <a:cubicBezTo>
                  <a:pt x="3334" y="61501"/>
                  <a:pt x="4782" y="60278"/>
                  <a:pt x="5001" y="58721"/>
                </a:cubicBezTo>
                <a:cubicBezTo>
                  <a:pt x="5177" y="57330"/>
                  <a:pt x="4124" y="55718"/>
                  <a:pt x="2983" y="55607"/>
                </a:cubicBezTo>
                <a:cubicBezTo>
                  <a:pt x="1974" y="55495"/>
                  <a:pt x="833" y="56552"/>
                  <a:pt x="658" y="57886"/>
                </a:cubicBezTo>
                <a:close/>
                <a:moveTo>
                  <a:pt x="4212" y="70732"/>
                </a:moveTo>
                <a:cubicBezTo>
                  <a:pt x="1272" y="71510"/>
                  <a:pt x="658" y="72066"/>
                  <a:pt x="921" y="73734"/>
                </a:cubicBezTo>
                <a:cubicBezTo>
                  <a:pt x="1228" y="75681"/>
                  <a:pt x="2457" y="76070"/>
                  <a:pt x="5528" y="74958"/>
                </a:cubicBezTo>
                <a:cubicBezTo>
                  <a:pt x="5396" y="73234"/>
                  <a:pt x="5747" y="71510"/>
                  <a:pt x="4212" y="70732"/>
                </a:cubicBezTo>
                <a:close/>
                <a:moveTo>
                  <a:pt x="7853" y="83188"/>
                </a:moveTo>
                <a:cubicBezTo>
                  <a:pt x="6888" y="83076"/>
                  <a:pt x="6186" y="83577"/>
                  <a:pt x="6274" y="84800"/>
                </a:cubicBezTo>
                <a:cubicBezTo>
                  <a:pt x="6318" y="85579"/>
                  <a:pt x="6844" y="86357"/>
                  <a:pt x="7371" y="87692"/>
                </a:cubicBezTo>
                <a:cubicBezTo>
                  <a:pt x="8292" y="86691"/>
                  <a:pt x="9126" y="86190"/>
                  <a:pt x="9257" y="85468"/>
                </a:cubicBezTo>
                <a:cubicBezTo>
                  <a:pt x="9477" y="84300"/>
                  <a:pt x="8950" y="83354"/>
                  <a:pt x="7853" y="83188"/>
                </a:cubicBezTo>
                <a:close/>
                <a:moveTo>
                  <a:pt x="11758" y="47432"/>
                </a:moveTo>
                <a:cubicBezTo>
                  <a:pt x="13206" y="47599"/>
                  <a:pt x="14829" y="45653"/>
                  <a:pt x="15049" y="43484"/>
                </a:cubicBezTo>
                <a:cubicBezTo>
                  <a:pt x="15268" y="41427"/>
                  <a:pt x="13820" y="39481"/>
                  <a:pt x="11802" y="39147"/>
                </a:cubicBezTo>
                <a:cubicBezTo>
                  <a:pt x="10266" y="38924"/>
                  <a:pt x="8380" y="40815"/>
                  <a:pt x="8204" y="42761"/>
                </a:cubicBezTo>
                <a:cubicBezTo>
                  <a:pt x="8073" y="44541"/>
                  <a:pt x="10091" y="47210"/>
                  <a:pt x="11758" y="47432"/>
                </a:cubicBezTo>
                <a:close/>
                <a:moveTo>
                  <a:pt x="4650" y="98646"/>
                </a:moveTo>
                <a:cubicBezTo>
                  <a:pt x="6098" y="99369"/>
                  <a:pt x="7107" y="98591"/>
                  <a:pt x="8029" y="95866"/>
                </a:cubicBezTo>
                <a:cubicBezTo>
                  <a:pt x="7327" y="93642"/>
                  <a:pt x="5967" y="93086"/>
                  <a:pt x="4255" y="93475"/>
                </a:cubicBezTo>
                <a:cubicBezTo>
                  <a:pt x="3202" y="96811"/>
                  <a:pt x="3290" y="97979"/>
                  <a:pt x="4650" y="98646"/>
                </a:cubicBezTo>
                <a:close/>
                <a:moveTo>
                  <a:pt x="21367" y="104096"/>
                </a:moveTo>
                <a:cubicBezTo>
                  <a:pt x="21016" y="107265"/>
                  <a:pt x="21367" y="108489"/>
                  <a:pt x="22771" y="109212"/>
                </a:cubicBezTo>
                <a:cubicBezTo>
                  <a:pt x="23692" y="109657"/>
                  <a:pt x="24482" y="109545"/>
                  <a:pt x="25096" y="108489"/>
                </a:cubicBezTo>
                <a:cubicBezTo>
                  <a:pt x="25842" y="107321"/>
                  <a:pt x="26106" y="106098"/>
                  <a:pt x="25316" y="104819"/>
                </a:cubicBezTo>
                <a:cubicBezTo>
                  <a:pt x="24263" y="103151"/>
                  <a:pt x="22946" y="102761"/>
                  <a:pt x="21367" y="104096"/>
                </a:cubicBezTo>
                <a:close/>
                <a:moveTo>
                  <a:pt x="23824" y="72511"/>
                </a:moveTo>
                <a:cubicBezTo>
                  <a:pt x="24745" y="71455"/>
                  <a:pt x="24614" y="70287"/>
                  <a:pt x="23956" y="69230"/>
                </a:cubicBezTo>
                <a:cubicBezTo>
                  <a:pt x="23122" y="67784"/>
                  <a:pt x="21630" y="68229"/>
                  <a:pt x="20051" y="70398"/>
                </a:cubicBezTo>
                <a:cubicBezTo>
                  <a:pt x="21806" y="73234"/>
                  <a:pt x="22771" y="73734"/>
                  <a:pt x="23824" y="72511"/>
                </a:cubicBezTo>
                <a:close/>
                <a:moveTo>
                  <a:pt x="16234" y="83632"/>
                </a:moveTo>
                <a:cubicBezTo>
                  <a:pt x="17550" y="85746"/>
                  <a:pt x="18866" y="86302"/>
                  <a:pt x="19436" y="84967"/>
                </a:cubicBezTo>
                <a:cubicBezTo>
                  <a:pt x="19744" y="84244"/>
                  <a:pt x="19656" y="82798"/>
                  <a:pt x="19261" y="82075"/>
                </a:cubicBezTo>
                <a:cubicBezTo>
                  <a:pt x="18603" y="80963"/>
                  <a:pt x="17550" y="81575"/>
                  <a:pt x="16234" y="83632"/>
                </a:cubicBezTo>
                <a:close/>
                <a:moveTo>
                  <a:pt x="25009" y="92085"/>
                </a:moveTo>
                <a:cubicBezTo>
                  <a:pt x="24877" y="90750"/>
                  <a:pt x="23956" y="90472"/>
                  <a:pt x="22990" y="90417"/>
                </a:cubicBezTo>
                <a:cubicBezTo>
                  <a:pt x="21279" y="90417"/>
                  <a:pt x="20884" y="91751"/>
                  <a:pt x="20884" y="93697"/>
                </a:cubicBezTo>
                <a:cubicBezTo>
                  <a:pt x="21499" y="94420"/>
                  <a:pt x="22157" y="95143"/>
                  <a:pt x="22683" y="95755"/>
                </a:cubicBezTo>
                <a:cubicBezTo>
                  <a:pt x="24614" y="95477"/>
                  <a:pt x="25228" y="94031"/>
                  <a:pt x="25009" y="92085"/>
                </a:cubicBezTo>
                <a:close/>
                <a:moveTo>
                  <a:pt x="28475" y="82131"/>
                </a:moveTo>
                <a:cubicBezTo>
                  <a:pt x="28563" y="80741"/>
                  <a:pt x="27553" y="79462"/>
                  <a:pt x="26237" y="79240"/>
                </a:cubicBezTo>
                <a:cubicBezTo>
                  <a:pt x="25009" y="79017"/>
                  <a:pt x="24000" y="80129"/>
                  <a:pt x="23868" y="81853"/>
                </a:cubicBezTo>
                <a:cubicBezTo>
                  <a:pt x="23736" y="83243"/>
                  <a:pt x="24789" y="84689"/>
                  <a:pt x="26018" y="84745"/>
                </a:cubicBezTo>
                <a:cubicBezTo>
                  <a:pt x="27071" y="84856"/>
                  <a:pt x="28387" y="83410"/>
                  <a:pt x="28475" y="82131"/>
                </a:cubicBezTo>
                <a:close/>
                <a:moveTo>
                  <a:pt x="13382" y="75681"/>
                </a:moveTo>
                <a:cubicBezTo>
                  <a:pt x="12504" y="76126"/>
                  <a:pt x="11539" y="76626"/>
                  <a:pt x="10310" y="77238"/>
                </a:cubicBezTo>
                <a:cubicBezTo>
                  <a:pt x="11056" y="78628"/>
                  <a:pt x="11627" y="79684"/>
                  <a:pt x="12197" y="80685"/>
                </a:cubicBezTo>
                <a:cubicBezTo>
                  <a:pt x="15224" y="79017"/>
                  <a:pt x="15356" y="78461"/>
                  <a:pt x="13382" y="75681"/>
                </a:cubicBezTo>
                <a:close/>
                <a:moveTo>
                  <a:pt x="15093" y="56774"/>
                </a:moveTo>
                <a:cubicBezTo>
                  <a:pt x="15137" y="55162"/>
                  <a:pt x="13864" y="53549"/>
                  <a:pt x="12460" y="53382"/>
                </a:cubicBezTo>
                <a:cubicBezTo>
                  <a:pt x="10881" y="53271"/>
                  <a:pt x="9564" y="54661"/>
                  <a:pt x="9433" y="56663"/>
                </a:cubicBezTo>
                <a:cubicBezTo>
                  <a:pt x="9301" y="58554"/>
                  <a:pt x="10486" y="60389"/>
                  <a:pt x="11978" y="60500"/>
                </a:cubicBezTo>
                <a:cubicBezTo>
                  <a:pt x="13469" y="60611"/>
                  <a:pt x="15049" y="58721"/>
                  <a:pt x="15093" y="56774"/>
                </a:cubicBezTo>
                <a:close/>
                <a:moveTo>
                  <a:pt x="16234" y="100092"/>
                </a:moveTo>
                <a:cubicBezTo>
                  <a:pt x="16321" y="98480"/>
                  <a:pt x="15663" y="97701"/>
                  <a:pt x="13908" y="97534"/>
                </a:cubicBezTo>
                <a:cubicBezTo>
                  <a:pt x="12285" y="97367"/>
                  <a:pt x="11319" y="98202"/>
                  <a:pt x="11144" y="99925"/>
                </a:cubicBezTo>
                <a:cubicBezTo>
                  <a:pt x="10968" y="101427"/>
                  <a:pt x="12109" y="103317"/>
                  <a:pt x="13206" y="103484"/>
                </a:cubicBezTo>
                <a:cubicBezTo>
                  <a:pt x="14478" y="103707"/>
                  <a:pt x="16058" y="101872"/>
                  <a:pt x="16234" y="100092"/>
                </a:cubicBezTo>
                <a:close/>
                <a:moveTo>
                  <a:pt x="14478" y="120000"/>
                </a:moveTo>
                <a:cubicBezTo>
                  <a:pt x="17111" y="120000"/>
                  <a:pt x="17111" y="120000"/>
                  <a:pt x="17111" y="120000"/>
                </a:cubicBezTo>
                <a:cubicBezTo>
                  <a:pt x="16848" y="119944"/>
                  <a:pt x="16628" y="119833"/>
                  <a:pt x="16321" y="119777"/>
                </a:cubicBezTo>
                <a:cubicBezTo>
                  <a:pt x="15531" y="119666"/>
                  <a:pt x="14961" y="119666"/>
                  <a:pt x="14478" y="120000"/>
                </a:cubicBezTo>
                <a:close/>
                <a:moveTo>
                  <a:pt x="13776" y="107099"/>
                </a:moveTo>
                <a:cubicBezTo>
                  <a:pt x="12767" y="107877"/>
                  <a:pt x="11934" y="110546"/>
                  <a:pt x="12548" y="112103"/>
                </a:cubicBezTo>
                <a:cubicBezTo>
                  <a:pt x="12899" y="112993"/>
                  <a:pt x="13864" y="113938"/>
                  <a:pt x="14654" y="114161"/>
                </a:cubicBezTo>
                <a:cubicBezTo>
                  <a:pt x="16058" y="114494"/>
                  <a:pt x="17067" y="112493"/>
                  <a:pt x="17594" y="108822"/>
                </a:cubicBezTo>
                <a:cubicBezTo>
                  <a:pt x="15839" y="106431"/>
                  <a:pt x="15093" y="106153"/>
                  <a:pt x="13776" y="107099"/>
                </a:cubicBezTo>
                <a:close/>
              </a:path>
            </a:pathLst>
          </a:custGeom>
          <a:solidFill>
            <a:srgbClr val="F1CFC1">
              <a:alpha val="4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1"/>
          <p:cNvSpPr txBox="1">
            <a:spLocks noGrp="1"/>
          </p:cNvSpPr>
          <p:nvPr>
            <p:ph type="title"/>
          </p:nvPr>
        </p:nvSpPr>
        <p:spPr>
          <a:xfrm>
            <a:off x="2806707" y="568345"/>
            <a:ext cx="8897565" cy="1560716"/>
          </a:xfrm>
          <a:prstGeom prst="rect">
            <a:avLst/>
          </a:prstGeom>
          <a:noFill/>
          <a:ln>
            <a:noFill/>
          </a:ln>
        </p:spPr>
        <p:txBody>
          <a:bodyPr spcFirstLastPara="1" wrap="square" lIns="91425" tIns="91425" rIns="91425" bIns="91425" anchor="t" anchorCtr="0"/>
          <a:lstStyle>
            <a:lvl1pPr marR="0" lvl="0" algn="l" rtl="0">
              <a:lnSpc>
                <a:spcPct val="99000"/>
              </a:lnSpc>
              <a:spcBef>
                <a:spcPts val="0"/>
              </a:spcBef>
              <a:spcAft>
                <a:spcPts val="0"/>
              </a:spcAft>
              <a:buClr>
                <a:srgbClr val="5B4A5B"/>
              </a:buClr>
              <a:buSzPts val="3800"/>
              <a:buFont typeface="Century Schoolbook"/>
              <a:buNone/>
              <a:defRPr sz="3800" b="0" i="0" u="none" strike="noStrike" cap="none">
                <a:solidFill>
                  <a:srgbClr val="5B4A5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2933701" y="2438400"/>
            <a:ext cx="8770571" cy="3651504"/>
          </a:xfrm>
          <a:prstGeom prst="rect">
            <a:avLst/>
          </a:prstGeom>
          <a:noFill/>
          <a:ln>
            <a:noFill/>
          </a:ln>
        </p:spPr>
        <p:txBody>
          <a:bodyPr spcFirstLastPara="1" wrap="square" lIns="91425" tIns="91425" rIns="91425" bIns="91425" anchor="t" anchorCtr="0"/>
          <a:lstStyle>
            <a:lvl1pPr marL="457200" marR="0" lvl="0" indent="-355600" algn="l" rtl="0">
              <a:lnSpc>
                <a:spcPct val="111000"/>
              </a:lnSpc>
              <a:spcBef>
                <a:spcPts val="930"/>
              </a:spcBef>
              <a:spcAft>
                <a:spcPts val="0"/>
              </a:spcAft>
              <a:buClr>
                <a:srgbClr val="5B4A5B"/>
              </a:buClr>
              <a:buSzPts val="2000"/>
              <a:buFont typeface="Corbel"/>
              <a:buChar char="–"/>
              <a:defRPr sz="2000" b="0" i="0" u="none" strike="noStrike" cap="none">
                <a:solidFill>
                  <a:srgbClr val="5B4A5B"/>
                </a:solidFill>
                <a:latin typeface="Calibri"/>
                <a:ea typeface="Calibri"/>
                <a:cs typeface="Calibri"/>
                <a:sym typeface="Calibri"/>
              </a:defRPr>
            </a:lvl1pPr>
            <a:lvl2pPr marL="914400" marR="0" lvl="1" indent="-342900" algn="l" rtl="0">
              <a:lnSpc>
                <a:spcPct val="111000"/>
              </a:lnSpc>
              <a:spcBef>
                <a:spcPts val="930"/>
              </a:spcBef>
              <a:spcAft>
                <a:spcPts val="0"/>
              </a:spcAft>
              <a:buClr>
                <a:srgbClr val="5B4A5B"/>
              </a:buClr>
              <a:buSzPts val="1800"/>
              <a:buFont typeface="Corbel"/>
              <a:buChar char="–"/>
              <a:defRPr sz="1800" b="0" i="0" u="none" strike="noStrike" cap="none">
                <a:solidFill>
                  <a:srgbClr val="5B4A5B"/>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5B4A5B"/>
              </a:buClr>
              <a:buSzPts val="1600"/>
              <a:buFont typeface="Corbel"/>
              <a:buChar char="–"/>
              <a:defRPr sz="1600" b="0" i="1" u="none" strike="noStrike" cap="none">
                <a:solidFill>
                  <a:srgbClr val="5B4A5B"/>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5B4A5B"/>
              </a:buClr>
              <a:buSzPts val="1400"/>
              <a:buFont typeface="Corbel"/>
              <a:buChar char="–"/>
              <a:defRPr sz="1400" b="0" i="0" u="none" strike="noStrike" cap="none">
                <a:solidFill>
                  <a:srgbClr val="5B4A5B"/>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5B4A5B"/>
              </a:buClr>
              <a:buSzPts val="1400"/>
              <a:buFont typeface="Corbel"/>
              <a:buChar char="–"/>
              <a:defRPr sz="1400" b="0" i="1" u="none" strike="noStrike" cap="none">
                <a:solidFill>
                  <a:srgbClr val="5B4A5B"/>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554952"/>
              </a:buClr>
              <a:buSzPts val="1400"/>
              <a:buFont typeface="Corbel"/>
              <a:buChar char="–"/>
              <a:defRPr sz="1400" b="0" i="0" u="none" strike="noStrike" cap="none">
                <a:solidFill>
                  <a:srgbClr val="554952"/>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554952"/>
              </a:buClr>
              <a:buSzPts val="1400"/>
              <a:buFont typeface="Corbel"/>
              <a:buChar char="–"/>
              <a:defRPr sz="1400" b="0" i="1" u="none" strike="noStrike" cap="none">
                <a:solidFill>
                  <a:srgbClr val="554952"/>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8961071" y="6296617"/>
            <a:ext cx="27432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2933702" y="6296617"/>
            <a:ext cx="566737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5B4A5B"/>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381001" y="627886"/>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800" b="0" i="0" u="none" strike="noStrike" cap="none">
                <a:solidFill>
                  <a:srgbClr val="5B4A5B"/>
                </a:solidFill>
                <a:latin typeface="Century Schoolbook"/>
                <a:ea typeface="Century Schoolbook"/>
                <a:cs typeface="Century Schoolbook"/>
                <a:sym typeface="Century Schoolbook"/>
              </a:defRPr>
            </a:lvl1pPr>
            <a:lvl2pPr marL="0" marR="0" lvl="1" indent="0" algn="r" rtl="0">
              <a:spcBef>
                <a:spcPts val="0"/>
              </a:spcBef>
              <a:buNone/>
              <a:defRPr sz="3800" b="0" i="0" u="none" strike="noStrike" cap="none">
                <a:solidFill>
                  <a:srgbClr val="5B4A5B"/>
                </a:solidFill>
                <a:latin typeface="Century Schoolbook"/>
                <a:ea typeface="Century Schoolbook"/>
                <a:cs typeface="Century Schoolbook"/>
                <a:sym typeface="Century Schoolbook"/>
              </a:defRPr>
            </a:lvl2pPr>
            <a:lvl3pPr marL="0" marR="0" lvl="2" indent="0" algn="r" rtl="0">
              <a:spcBef>
                <a:spcPts val="0"/>
              </a:spcBef>
              <a:buNone/>
              <a:defRPr sz="3800" b="0" i="0" u="none" strike="noStrike" cap="none">
                <a:solidFill>
                  <a:srgbClr val="5B4A5B"/>
                </a:solidFill>
                <a:latin typeface="Century Schoolbook"/>
                <a:ea typeface="Century Schoolbook"/>
                <a:cs typeface="Century Schoolbook"/>
                <a:sym typeface="Century Schoolbook"/>
              </a:defRPr>
            </a:lvl3pPr>
            <a:lvl4pPr marL="0" marR="0" lvl="3" indent="0" algn="r" rtl="0">
              <a:spcBef>
                <a:spcPts val="0"/>
              </a:spcBef>
              <a:buNone/>
              <a:defRPr sz="3800" b="0" i="0" u="none" strike="noStrike" cap="none">
                <a:solidFill>
                  <a:srgbClr val="5B4A5B"/>
                </a:solidFill>
                <a:latin typeface="Century Schoolbook"/>
                <a:ea typeface="Century Schoolbook"/>
                <a:cs typeface="Century Schoolbook"/>
                <a:sym typeface="Century Schoolbook"/>
              </a:defRPr>
            </a:lvl4pPr>
            <a:lvl5pPr marL="0" marR="0" lvl="4" indent="0" algn="r" rtl="0">
              <a:spcBef>
                <a:spcPts val="0"/>
              </a:spcBef>
              <a:buNone/>
              <a:defRPr sz="3800" b="0" i="0" u="none" strike="noStrike" cap="none">
                <a:solidFill>
                  <a:srgbClr val="5B4A5B"/>
                </a:solidFill>
                <a:latin typeface="Century Schoolbook"/>
                <a:ea typeface="Century Schoolbook"/>
                <a:cs typeface="Century Schoolbook"/>
                <a:sym typeface="Century Schoolbook"/>
              </a:defRPr>
            </a:lvl5pPr>
            <a:lvl6pPr marL="0" marR="0" lvl="5" indent="0" algn="r" rtl="0">
              <a:spcBef>
                <a:spcPts val="0"/>
              </a:spcBef>
              <a:buNone/>
              <a:defRPr sz="3800" b="0" i="0" u="none" strike="noStrike" cap="none">
                <a:solidFill>
                  <a:srgbClr val="5B4A5B"/>
                </a:solidFill>
                <a:latin typeface="Century Schoolbook"/>
                <a:ea typeface="Century Schoolbook"/>
                <a:cs typeface="Century Schoolbook"/>
                <a:sym typeface="Century Schoolbook"/>
              </a:defRPr>
            </a:lvl6pPr>
            <a:lvl7pPr marL="0" marR="0" lvl="6" indent="0" algn="r" rtl="0">
              <a:spcBef>
                <a:spcPts val="0"/>
              </a:spcBef>
              <a:buNone/>
              <a:defRPr sz="3800" b="0" i="0" u="none" strike="noStrike" cap="none">
                <a:solidFill>
                  <a:srgbClr val="5B4A5B"/>
                </a:solidFill>
                <a:latin typeface="Century Schoolbook"/>
                <a:ea typeface="Century Schoolbook"/>
                <a:cs typeface="Century Schoolbook"/>
                <a:sym typeface="Century Schoolbook"/>
              </a:defRPr>
            </a:lvl7pPr>
            <a:lvl8pPr marL="0" marR="0" lvl="7" indent="0" algn="r" rtl="0">
              <a:spcBef>
                <a:spcPts val="0"/>
              </a:spcBef>
              <a:buNone/>
              <a:defRPr sz="3800" b="0" i="0" u="none" strike="noStrike" cap="none">
                <a:solidFill>
                  <a:srgbClr val="5B4A5B"/>
                </a:solidFill>
                <a:latin typeface="Century Schoolbook"/>
                <a:ea typeface="Century Schoolbook"/>
                <a:cs typeface="Century Schoolbook"/>
                <a:sym typeface="Century Schoolbook"/>
              </a:defRPr>
            </a:lvl8pPr>
            <a:lvl9pPr marL="0" marR="0" lvl="8" indent="0" algn="r" rtl="0">
              <a:spcBef>
                <a:spcPts val="0"/>
              </a:spcBef>
              <a:buNone/>
              <a:defRPr sz="3800" b="0" i="0" u="none" strike="noStrike" cap="none">
                <a:solidFill>
                  <a:srgbClr val="5B4A5B"/>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cxnSp>
        <p:nvCxnSpPr>
          <p:cNvPr id="16" name="Google Shape;16;p1"/>
          <p:cNvCxnSpPr/>
          <p:nvPr/>
        </p:nvCxnSpPr>
        <p:spPr>
          <a:xfrm>
            <a:off x="2933701" y="2176009"/>
            <a:ext cx="8770571" cy="0"/>
          </a:xfrm>
          <a:prstGeom prst="straightConnector1">
            <a:avLst/>
          </a:prstGeom>
          <a:noFill/>
          <a:ln w="38100" cap="flat" cmpd="sng">
            <a:solidFill>
              <a:schemeClr val="accent2"/>
            </a:solidFill>
            <a:prstDash val="solid"/>
            <a:round/>
            <a:headEnd type="none" w="sm" len="sm"/>
            <a:tailEnd type="none" w="sm" len="sm"/>
          </a:ln>
        </p:spPr>
      </p:cxnSp>
      <p:cxnSp>
        <p:nvCxnSpPr>
          <p:cNvPr id="17" name="Google Shape;17;p1" title="Rule Line"/>
          <p:cNvCxnSpPr/>
          <p:nvPr/>
        </p:nvCxnSpPr>
        <p:spPr>
          <a:xfrm>
            <a:off x="2933701" y="2176009"/>
            <a:ext cx="8770571" cy="0"/>
          </a:xfrm>
          <a:prstGeom prst="straightConnector1">
            <a:avLst/>
          </a:prstGeom>
          <a:noFill/>
          <a:ln w="381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commons/9/95/James_Monroe_White_House_portrait_1819.gif"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9.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ctrTitle"/>
          </p:nvPr>
        </p:nvSpPr>
        <p:spPr>
          <a:xfrm>
            <a:off x="8229600" y="2628900"/>
            <a:ext cx="3352800" cy="2057400"/>
          </a:xfrm>
          <a:prstGeom prst="rect">
            <a:avLst/>
          </a:prstGeom>
          <a:no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Clr>
                <a:schemeClr val="lt2"/>
              </a:buClr>
              <a:buSzPts val="3300"/>
              <a:buFont typeface="Century Schoolbook"/>
              <a:buNone/>
            </a:pPr>
            <a:r>
              <a:rPr lang="en-US" sz="3300" b="0" i="0" u="none" strike="noStrike" cap="none">
                <a:solidFill>
                  <a:schemeClr val="lt2"/>
                </a:solidFill>
                <a:latin typeface="Century Schoolbook"/>
                <a:ea typeface="Century Schoolbook"/>
                <a:cs typeface="Century Schoolbook"/>
                <a:sym typeface="Century Schoolbook"/>
              </a:rPr>
              <a:t>Challenges of the First Five Presidents</a:t>
            </a:r>
            <a:endParaRPr sz="3300" b="0" i="0" u="none" strike="noStrike" cap="none">
              <a:solidFill>
                <a:schemeClr val="lt2"/>
              </a:solidFill>
              <a:latin typeface="Century Schoolbook"/>
              <a:ea typeface="Century Schoolbook"/>
              <a:cs typeface="Century Schoolbook"/>
              <a:sym typeface="Century Schoolbook"/>
            </a:endParaRPr>
          </a:p>
        </p:txBody>
      </p:sp>
      <p:sp>
        <p:nvSpPr>
          <p:cNvPr id="115" name="Google Shape;115;p13"/>
          <p:cNvSpPr txBox="1">
            <a:spLocks noGrp="1"/>
          </p:cNvSpPr>
          <p:nvPr>
            <p:ph type="subTitle" idx="1"/>
          </p:nvPr>
        </p:nvSpPr>
        <p:spPr>
          <a:xfrm>
            <a:off x="2971800" y="3657600"/>
            <a:ext cx="7391400" cy="6858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2"/>
              </a:buClr>
              <a:buSzPts val="1700"/>
              <a:buFont typeface="Corbel"/>
              <a:buNone/>
            </a:pPr>
            <a:r>
              <a:rPr lang="en-US" sz="1700" b="0" i="0" u="none" strike="noStrike" cap="none">
                <a:solidFill>
                  <a:schemeClr val="lt2"/>
                </a:solidFill>
                <a:latin typeface="Calibri"/>
                <a:ea typeface="Calibri"/>
                <a:cs typeface="Calibri"/>
                <a:sym typeface="Calibri"/>
              </a:rPr>
              <a:t>(c. 1800-1820’s)</a:t>
            </a:r>
            <a:endParaRPr sz="1700" b="0" i="0" u="none" strike="noStrike" cap="none">
              <a:solidFill>
                <a:schemeClr val="l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975784" y="1044101"/>
            <a:ext cx="10240400" cy="9704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4800"/>
              <a:buFont typeface="Garamond"/>
              <a:buNone/>
            </a:pPr>
            <a:r>
              <a:rPr lang="en-US" sz="4800" b="0" i="0" u="none" strike="noStrike" cap="none">
                <a:solidFill>
                  <a:srgbClr val="262626"/>
                </a:solidFill>
                <a:latin typeface="Garamond"/>
                <a:ea typeface="Garamond"/>
                <a:cs typeface="Garamond"/>
                <a:sym typeface="Garamond"/>
              </a:rPr>
              <a:t>Washington Warns of Political Parties</a:t>
            </a:r>
            <a:endParaRPr sz="3800" b="0" i="0" u="none" strike="noStrike" cap="none">
              <a:solidFill>
                <a:srgbClr val="5B4A5B"/>
              </a:solidFill>
              <a:latin typeface="Century Schoolbook"/>
              <a:ea typeface="Century Schoolbook"/>
              <a:cs typeface="Century Schoolbook"/>
              <a:sym typeface="Century Schoolbook"/>
            </a:endParaRPr>
          </a:p>
        </p:txBody>
      </p:sp>
      <p:sp>
        <p:nvSpPr>
          <p:cNvPr id="172" name="Google Shape;172;p22"/>
          <p:cNvSpPr txBox="1">
            <a:spLocks noGrp="1"/>
          </p:cNvSpPr>
          <p:nvPr>
            <p:ph type="body" idx="1"/>
          </p:nvPr>
        </p:nvSpPr>
        <p:spPr>
          <a:xfrm>
            <a:off x="1134860" y="1911753"/>
            <a:ext cx="10241200" cy="39320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262626"/>
              </a:buClr>
              <a:buSzPts val="3733"/>
              <a:buFont typeface="Corbel"/>
              <a:buNone/>
            </a:pPr>
            <a:r>
              <a:rPr lang="en-US" sz="3733" b="0" i="0" u="none" strike="noStrike" cap="none">
                <a:solidFill>
                  <a:schemeClr val="dk1"/>
                </a:solidFill>
                <a:latin typeface="Garamond"/>
                <a:ea typeface="Garamond"/>
                <a:cs typeface="Garamond"/>
                <a:sym typeface="Garamond"/>
              </a:rPr>
              <a:t>"It serves to distract the Public Councils, and enfeeble the Public Administration....agitates the Community with ill-founded jealousies and false alarms; kindles the animosity of one....against another....it opens the door to foreign influence and corruption...thus the policy and the will of one country are subjected to the policy and will of another." </a:t>
            </a:r>
            <a:endParaRPr sz="2000" b="0" i="0" u="none" strike="noStrike" cap="none">
              <a:solidFill>
                <a:srgbClr val="5B4A5B"/>
              </a:solidFill>
              <a:latin typeface="Calibri"/>
              <a:ea typeface="Calibri"/>
              <a:cs typeface="Calibri"/>
              <a:sym typeface="Calibri"/>
            </a:endParaRPr>
          </a:p>
          <a:p>
            <a:pPr marL="0" marR="0" lvl="0" indent="0" algn="l" rtl="0">
              <a:lnSpc>
                <a:spcPct val="100000"/>
              </a:lnSpc>
              <a:spcBef>
                <a:spcPts val="1200"/>
              </a:spcBef>
              <a:spcAft>
                <a:spcPts val="0"/>
              </a:spcAft>
              <a:buClr>
                <a:srgbClr val="262626"/>
              </a:buClr>
              <a:buSzPts val="2400"/>
              <a:buFont typeface="Corbel"/>
              <a:buNone/>
            </a:pPr>
            <a:endParaRPr sz="24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975400" y="355499"/>
            <a:ext cx="10241200" cy="9844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5867"/>
              <a:buFont typeface="Garamond"/>
              <a:buNone/>
            </a:pPr>
            <a:r>
              <a:rPr lang="en-US" sz="5867" b="0" i="0" u="none" strike="noStrike" cap="none">
                <a:solidFill>
                  <a:srgbClr val="262626"/>
                </a:solidFill>
                <a:latin typeface="Garamond"/>
                <a:ea typeface="Garamond"/>
                <a:cs typeface="Garamond"/>
                <a:sym typeface="Garamond"/>
              </a:rPr>
              <a:t>Formation of Political Parties</a:t>
            </a:r>
            <a:endParaRPr sz="3800" b="0" i="0" u="none" strike="noStrike" cap="none">
              <a:solidFill>
                <a:srgbClr val="5B4A5B"/>
              </a:solidFill>
              <a:latin typeface="Century Schoolbook"/>
              <a:ea typeface="Century Schoolbook"/>
              <a:cs typeface="Century Schoolbook"/>
              <a:sym typeface="Century Schoolbook"/>
            </a:endParaRPr>
          </a:p>
        </p:txBody>
      </p:sp>
      <p:sp>
        <p:nvSpPr>
          <p:cNvPr id="178" name="Google Shape;178;p23"/>
          <p:cNvSpPr txBox="1">
            <a:spLocks noGrp="1"/>
          </p:cNvSpPr>
          <p:nvPr>
            <p:ph type="body" idx="1"/>
          </p:nvPr>
        </p:nvSpPr>
        <p:spPr>
          <a:xfrm>
            <a:off x="754933" y="1339900"/>
            <a:ext cx="7008800" cy="45612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Political parties had their origin in the difference of opinion between Thomas Jefferson and Alexander Hamilton.</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Both men felt differently about how the new nation should be run and operated.</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Hamilton’s group (known as the Federalists) wanted to further expand the power of the government and create a national bank.</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Jefferson’s group (known as the Democratic-Republicans) believed the federal government should limit itself to powers delegated in the Constitution.</a:t>
            </a:r>
            <a:endParaRPr sz="2000" b="0" i="0" u="none" strike="noStrike" cap="none">
              <a:solidFill>
                <a:srgbClr val="5B4A5B"/>
              </a:solidFill>
              <a:latin typeface="Calibri"/>
              <a:ea typeface="Calibri"/>
              <a:cs typeface="Calibri"/>
              <a:sym typeface="Calibri"/>
            </a:endParaRPr>
          </a:p>
        </p:txBody>
      </p:sp>
      <p:pic>
        <p:nvPicPr>
          <p:cNvPr id="179" name="Google Shape;179;p23" descr="480px-Hamiltontrumbull-crop"/>
          <p:cNvPicPr preferRelativeResize="0"/>
          <p:nvPr/>
        </p:nvPicPr>
        <p:blipFill rotWithShape="1">
          <a:blip r:embed="rId3">
            <a:alphaModFix/>
          </a:blip>
          <a:srcRect/>
          <a:stretch/>
        </p:blipFill>
        <p:spPr>
          <a:xfrm>
            <a:off x="7875647" y="1470060"/>
            <a:ext cx="2600400" cy="2438400"/>
          </a:xfrm>
          <a:prstGeom prst="rect">
            <a:avLst/>
          </a:prstGeom>
          <a:noFill/>
          <a:ln>
            <a:noFill/>
          </a:ln>
        </p:spPr>
      </p:pic>
      <p:pic>
        <p:nvPicPr>
          <p:cNvPr id="180" name="Google Shape;180;p23" descr="250px-Rembrandt_Peale-Thomas_Jefferson"/>
          <p:cNvPicPr preferRelativeResize="0"/>
          <p:nvPr/>
        </p:nvPicPr>
        <p:blipFill rotWithShape="1">
          <a:blip r:embed="rId4">
            <a:alphaModFix/>
          </a:blip>
          <a:srcRect/>
          <a:stretch/>
        </p:blipFill>
        <p:spPr>
          <a:xfrm>
            <a:off x="9144000" y="3655833"/>
            <a:ext cx="2724800" cy="243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975393" y="387393"/>
            <a:ext cx="10241200" cy="13716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6400"/>
              <a:buFont typeface="Garamond"/>
              <a:buNone/>
            </a:pPr>
            <a:r>
              <a:rPr lang="en-US" sz="6400" b="0" i="0" u="none" strike="noStrike" cap="none">
                <a:solidFill>
                  <a:srgbClr val="262626"/>
                </a:solidFill>
                <a:latin typeface="Garamond"/>
                <a:ea typeface="Garamond"/>
                <a:cs typeface="Garamond"/>
                <a:sym typeface="Garamond"/>
              </a:rPr>
              <a:t>Difference Between Parties</a:t>
            </a:r>
            <a:endParaRPr sz="3800" b="0" i="0" u="none" strike="noStrike" cap="none">
              <a:solidFill>
                <a:srgbClr val="5B4A5B"/>
              </a:solidFill>
              <a:latin typeface="Century Schoolbook"/>
              <a:ea typeface="Century Schoolbook"/>
              <a:cs typeface="Century Schoolbook"/>
              <a:sym typeface="Century Schoolbook"/>
            </a:endParaRPr>
          </a:p>
        </p:txBody>
      </p:sp>
      <p:sp>
        <p:nvSpPr>
          <p:cNvPr id="187" name="Google Shape;187;p24"/>
          <p:cNvSpPr txBox="1">
            <a:spLocks noGrp="1"/>
          </p:cNvSpPr>
          <p:nvPr>
            <p:ph type="body" idx="1"/>
          </p:nvPr>
        </p:nvSpPr>
        <p:spPr>
          <a:xfrm>
            <a:off x="975360" y="1759000"/>
            <a:ext cx="4876800" cy="6400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262626"/>
              </a:buClr>
              <a:buSzPts val="2533"/>
              <a:buFont typeface="Corbel"/>
              <a:buNone/>
            </a:pPr>
            <a:r>
              <a:rPr lang="en-US" sz="2533" b="0" i="0" u="none" strike="noStrike" cap="none">
                <a:solidFill>
                  <a:schemeClr val="dk2"/>
                </a:solidFill>
                <a:latin typeface="Garamond"/>
                <a:ea typeface="Garamond"/>
                <a:cs typeface="Garamond"/>
                <a:sym typeface="Garamond"/>
              </a:rPr>
              <a:t>Federalists</a:t>
            </a:r>
            <a:endParaRPr sz="2100" b="0" i="0" u="none" strike="noStrike" cap="none">
              <a:solidFill>
                <a:schemeClr val="accent2"/>
              </a:solidFill>
              <a:latin typeface="Calibri"/>
              <a:ea typeface="Calibri"/>
              <a:cs typeface="Calibri"/>
              <a:sym typeface="Calibri"/>
            </a:endParaRPr>
          </a:p>
        </p:txBody>
      </p:sp>
      <p:sp>
        <p:nvSpPr>
          <p:cNvPr id="188" name="Google Shape;188;p24"/>
          <p:cNvSpPr txBox="1">
            <a:spLocks noGrp="1"/>
          </p:cNvSpPr>
          <p:nvPr>
            <p:ph type="body" idx="2"/>
          </p:nvPr>
        </p:nvSpPr>
        <p:spPr>
          <a:xfrm>
            <a:off x="975360" y="2597065"/>
            <a:ext cx="4876800" cy="32004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Wealthy</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Urban</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Loose interpretation of the Constitution</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Federal rights</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Business</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England supporters</a:t>
            </a:r>
            <a:endParaRPr sz="2000" b="0" i="0" u="none" strike="noStrike" cap="none">
              <a:solidFill>
                <a:srgbClr val="5B4A5B"/>
              </a:solidFill>
              <a:latin typeface="Calibri"/>
              <a:ea typeface="Calibri"/>
              <a:cs typeface="Calibri"/>
              <a:sym typeface="Calibri"/>
            </a:endParaRPr>
          </a:p>
        </p:txBody>
      </p:sp>
      <p:sp>
        <p:nvSpPr>
          <p:cNvPr id="189" name="Google Shape;189;p24"/>
          <p:cNvSpPr txBox="1">
            <a:spLocks noGrp="1"/>
          </p:cNvSpPr>
          <p:nvPr>
            <p:ph type="body" idx="3"/>
          </p:nvPr>
        </p:nvSpPr>
        <p:spPr>
          <a:xfrm>
            <a:off x="6345633" y="1921413"/>
            <a:ext cx="4865200" cy="579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262626"/>
              </a:buClr>
              <a:buSzPts val="2533"/>
              <a:buFont typeface="Corbel"/>
              <a:buNone/>
            </a:pPr>
            <a:r>
              <a:rPr lang="en-US" sz="2533" b="0" i="0" u="none" strike="noStrike" cap="none">
                <a:solidFill>
                  <a:schemeClr val="dk2"/>
                </a:solidFill>
                <a:latin typeface="Garamond"/>
                <a:ea typeface="Garamond"/>
                <a:cs typeface="Garamond"/>
                <a:sym typeface="Garamond"/>
              </a:rPr>
              <a:t>Democratic-Republicans</a:t>
            </a:r>
            <a:endParaRPr sz="2100" b="0" i="0" u="none" strike="noStrike" cap="none">
              <a:solidFill>
                <a:schemeClr val="accent2"/>
              </a:solidFill>
              <a:latin typeface="Calibri"/>
              <a:ea typeface="Calibri"/>
              <a:cs typeface="Calibri"/>
              <a:sym typeface="Calibri"/>
            </a:endParaRPr>
          </a:p>
        </p:txBody>
      </p:sp>
      <p:sp>
        <p:nvSpPr>
          <p:cNvPr id="190" name="Google Shape;190;p24"/>
          <p:cNvSpPr txBox="1">
            <a:spLocks noGrp="1"/>
          </p:cNvSpPr>
          <p:nvPr>
            <p:ph type="body" idx="4"/>
          </p:nvPr>
        </p:nvSpPr>
        <p:spPr>
          <a:xfrm>
            <a:off x="6339840" y="2597081"/>
            <a:ext cx="4876800" cy="32004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Poor</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Rural</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Strict interpretation of the Constitution</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States rights</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Agriculture</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French supporters</a:t>
            </a:r>
            <a:endParaRPr sz="2000" b="0" i="0" u="none" strike="noStrike" cap="none">
              <a:solidFill>
                <a:srgbClr val="5B4A5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975360" y="642593"/>
            <a:ext cx="10241200" cy="13716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Visions for the Young Republic</a:t>
            </a:r>
            <a:endParaRPr sz="5333" b="0" i="0" u="none" strike="noStrike" cap="none">
              <a:solidFill>
                <a:srgbClr val="262626"/>
              </a:solidFill>
              <a:latin typeface="Garamond"/>
              <a:ea typeface="Garamond"/>
              <a:cs typeface="Garamond"/>
              <a:sym typeface="Garamond"/>
            </a:endParaRPr>
          </a:p>
        </p:txBody>
      </p:sp>
      <p:sp>
        <p:nvSpPr>
          <p:cNvPr id="196" name="Google Shape;196;p25"/>
          <p:cNvSpPr txBox="1">
            <a:spLocks noGrp="1"/>
          </p:cNvSpPr>
          <p:nvPr>
            <p:ph type="body" idx="1"/>
          </p:nvPr>
        </p:nvSpPr>
        <p:spPr>
          <a:xfrm>
            <a:off x="975360" y="2103120"/>
            <a:ext cx="4876800" cy="39320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262626"/>
              </a:buClr>
              <a:buSzPts val="3733"/>
              <a:buFont typeface="Corbel"/>
              <a:buNone/>
            </a:pPr>
            <a:r>
              <a:rPr lang="en-US" sz="3733" b="0" i="0" u="none" strike="noStrike" cap="none">
                <a:solidFill>
                  <a:schemeClr val="dk1"/>
                </a:solidFill>
                <a:latin typeface="Garamond"/>
                <a:ea typeface="Garamond"/>
                <a:cs typeface="Garamond"/>
                <a:sym typeface="Garamond"/>
              </a:rPr>
              <a:t>Hamilton’s vision</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800"/>
              <a:buFont typeface="Garamond"/>
              <a:buChar char="◦"/>
            </a:pPr>
            <a:r>
              <a:rPr lang="en-US" sz="3733" b="0" i="0" u="none" strike="noStrike" cap="none">
                <a:solidFill>
                  <a:schemeClr val="dk1"/>
                </a:solidFill>
                <a:latin typeface="Garamond"/>
                <a:ea typeface="Garamond"/>
                <a:cs typeface="Garamond"/>
                <a:sym typeface="Garamond"/>
              </a:rPr>
              <a:t>Complex economy</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800"/>
              <a:buFont typeface="Garamond"/>
              <a:buChar char="◦"/>
            </a:pPr>
            <a:r>
              <a:rPr lang="en-US" sz="3733" b="0" i="0" u="none" strike="noStrike" cap="none">
                <a:solidFill>
                  <a:schemeClr val="dk1"/>
                </a:solidFill>
                <a:latin typeface="Garamond"/>
                <a:ea typeface="Garamond"/>
                <a:cs typeface="Garamond"/>
                <a:sym typeface="Garamond"/>
              </a:rPr>
              <a:t>Industrious cities</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800"/>
              <a:buFont typeface="Garamond"/>
              <a:buChar char="◦"/>
            </a:pPr>
            <a:r>
              <a:rPr lang="en-US" sz="3733" b="0" i="0" u="none" strike="noStrike" cap="none">
                <a:solidFill>
                  <a:schemeClr val="dk1"/>
                </a:solidFill>
                <a:latin typeface="Garamond"/>
                <a:ea typeface="Garamond"/>
                <a:cs typeface="Garamond"/>
                <a:sym typeface="Garamond"/>
              </a:rPr>
              <a:t>Global trade</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800"/>
              <a:buFont typeface="Garamond"/>
              <a:buChar char="◦"/>
            </a:pPr>
            <a:r>
              <a:rPr lang="en-US" sz="3733" b="0" i="0" u="none" strike="noStrike" cap="none">
                <a:solidFill>
                  <a:schemeClr val="dk1"/>
                </a:solidFill>
                <a:latin typeface="Garamond"/>
                <a:ea typeface="Garamond"/>
                <a:cs typeface="Garamond"/>
                <a:sym typeface="Garamond"/>
              </a:rPr>
              <a:t>Big business</a:t>
            </a:r>
            <a:endParaRPr sz="2000" b="0" i="0" u="none" strike="noStrike" cap="none">
              <a:solidFill>
                <a:srgbClr val="5B4A5B"/>
              </a:solidFill>
              <a:latin typeface="Calibri"/>
              <a:ea typeface="Calibri"/>
              <a:cs typeface="Calibri"/>
              <a:sym typeface="Calibri"/>
            </a:endParaRPr>
          </a:p>
        </p:txBody>
      </p:sp>
      <p:sp>
        <p:nvSpPr>
          <p:cNvPr id="197" name="Google Shape;197;p25"/>
          <p:cNvSpPr txBox="1">
            <a:spLocks noGrp="1"/>
          </p:cNvSpPr>
          <p:nvPr>
            <p:ph type="body" idx="2"/>
          </p:nvPr>
        </p:nvSpPr>
        <p:spPr>
          <a:xfrm>
            <a:off x="6339840" y="2103120"/>
            <a:ext cx="4876800" cy="39320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262626"/>
              </a:buClr>
              <a:buSzPts val="3733"/>
              <a:buFont typeface="Corbel"/>
              <a:buNone/>
            </a:pPr>
            <a:r>
              <a:rPr lang="en-US" sz="3733" b="0" i="0" u="none" strike="noStrike" cap="none">
                <a:solidFill>
                  <a:schemeClr val="dk1"/>
                </a:solidFill>
                <a:latin typeface="Garamond"/>
                <a:ea typeface="Garamond"/>
                <a:cs typeface="Garamond"/>
                <a:sym typeface="Garamond"/>
              </a:rPr>
              <a:t>Jefferson’s vision</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800"/>
              <a:buFont typeface="Garamond"/>
              <a:buChar char="◦"/>
            </a:pPr>
            <a:r>
              <a:rPr lang="en-US" sz="3733" b="0" i="0" u="none" strike="noStrike" cap="none">
                <a:solidFill>
                  <a:schemeClr val="dk1"/>
                </a:solidFill>
                <a:latin typeface="Garamond"/>
                <a:ea typeface="Garamond"/>
                <a:cs typeface="Garamond"/>
                <a:sym typeface="Garamond"/>
              </a:rPr>
              <a:t>Agrarian Republic</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800"/>
              <a:buFont typeface="Garamond"/>
              <a:buChar char="◦"/>
            </a:pPr>
            <a:r>
              <a:rPr lang="en-US" sz="3733" b="0" i="0" u="none" strike="noStrike" cap="none">
                <a:solidFill>
                  <a:schemeClr val="dk1"/>
                </a:solidFill>
                <a:latin typeface="Garamond"/>
                <a:ea typeface="Garamond"/>
                <a:cs typeface="Garamond"/>
                <a:sym typeface="Garamond"/>
              </a:rPr>
              <a:t>Small, farming families</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800"/>
              <a:buFont typeface="Garamond"/>
              <a:buChar char="◦"/>
            </a:pPr>
            <a:r>
              <a:rPr lang="en-US" sz="3733" b="0" i="0" u="none" strike="noStrike" cap="none">
                <a:solidFill>
                  <a:schemeClr val="dk1"/>
                </a:solidFill>
                <a:latin typeface="Garamond"/>
                <a:ea typeface="Garamond"/>
                <a:cs typeface="Garamond"/>
                <a:sym typeface="Garamond"/>
              </a:rPr>
              <a:t>Communities organized around agriculture</a:t>
            </a:r>
            <a:endParaRPr sz="2000" b="0" i="0" u="none" strike="noStrike" cap="none">
              <a:solidFill>
                <a:srgbClr val="5B4A5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975393" y="514993"/>
            <a:ext cx="10241200" cy="6528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4800"/>
              <a:buFont typeface="Garamond"/>
              <a:buNone/>
            </a:pPr>
            <a:r>
              <a:rPr lang="en-US" sz="4800" b="0" i="0" u="none" strike="noStrike" cap="none">
                <a:solidFill>
                  <a:srgbClr val="262626"/>
                </a:solidFill>
                <a:latin typeface="Garamond"/>
                <a:ea typeface="Garamond"/>
                <a:cs typeface="Garamond"/>
                <a:sym typeface="Garamond"/>
              </a:rPr>
              <a:t>France Asks for Help</a:t>
            </a:r>
            <a:br>
              <a:rPr lang="en-US" sz="4800" b="0" i="0" u="none" strike="noStrike" cap="none">
                <a:solidFill>
                  <a:srgbClr val="262626"/>
                </a:solidFill>
                <a:latin typeface="Garamond"/>
                <a:ea typeface="Garamond"/>
                <a:cs typeface="Garamond"/>
                <a:sym typeface="Garamond"/>
              </a:rPr>
            </a:br>
            <a:endParaRPr sz="1920" b="0" i="0" u="none" strike="noStrike" cap="none">
              <a:solidFill>
                <a:srgbClr val="262626"/>
              </a:solidFill>
              <a:latin typeface="Garamond"/>
              <a:ea typeface="Garamond"/>
              <a:cs typeface="Garamond"/>
              <a:sym typeface="Garamond"/>
            </a:endParaRPr>
          </a:p>
        </p:txBody>
      </p:sp>
      <p:sp>
        <p:nvSpPr>
          <p:cNvPr id="203" name="Google Shape;203;p26"/>
          <p:cNvSpPr txBox="1">
            <a:spLocks noGrp="1"/>
          </p:cNvSpPr>
          <p:nvPr>
            <p:ph type="body" idx="1"/>
          </p:nvPr>
        </p:nvSpPr>
        <p:spPr>
          <a:xfrm>
            <a:off x="975393" y="1167800"/>
            <a:ext cx="10505600" cy="51052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0"/>
              </a:spcBef>
              <a:spcAft>
                <a:spcPts val="0"/>
              </a:spcAft>
              <a:buClr>
                <a:srgbClr val="262626"/>
              </a:buClr>
              <a:buSzPts val="2000"/>
              <a:buFont typeface="Garamond"/>
              <a:buChar char="◦"/>
            </a:pPr>
            <a:r>
              <a:rPr lang="en-US" sz="2667" b="0" i="0" u="none" strike="noStrike" cap="none">
                <a:solidFill>
                  <a:schemeClr val="dk1"/>
                </a:solidFill>
                <a:latin typeface="Garamond"/>
                <a:ea typeface="Garamond"/>
                <a:cs typeface="Garamond"/>
                <a:sym typeface="Garamond"/>
              </a:rPr>
              <a:t>The French Revolution began in 1789</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000"/>
              <a:buFont typeface="Garamond"/>
              <a:buChar char="◦"/>
            </a:pPr>
            <a:r>
              <a:rPr lang="en-US" sz="2667" b="0" i="0" u="none" strike="noStrike" cap="none">
                <a:solidFill>
                  <a:schemeClr val="dk1"/>
                </a:solidFill>
                <a:latin typeface="Garamond"/>
                <a:ea typeface="Garamond"/>
                <a:cs typeface="Garamond"/>
                <a:sym typeface="Garamond"/>
              </a:rPr>
              <a:t>Tensions between France and England were high, and they were on the verge of war.</a:t>
            </a:r>
            <a:endParaRPr sz="2667" b="0" i="0" u="none" strike="noStrike" cap="none">
              <a:solidFill>
                <a:schemeClr val="dk1"/>
              </a:solidFill>
              <a:latin typeface="Garamond"/>
              <a:ea typeface="Garamond"/>
              <a:cs typeface="Garamond"/>
              <a:sym typeface="Garamond"/>
            </a:endParaRPr>
          </a:p>
          <a:p>
            <a:pPr marL="243834" marR="0" lvl="0" indent="-243834" algn="l" rtl="0">
              <a:lnSpc>
                <a:spcPct val="100000"/>
              </a:lnSpc>
              <a:spcBef>
                <a:spcPts val="1200"/>
              </a:spcBef>
              <a:spcAft>
                <a:spcPts val="0"/>
              </a:spcAft>
              <a:buClr>
                <a:srgbClr val="262626"/>
              </a:buClr>
              <a:buSzPts val="2000"/>
              <a:buFont typeface="Garamond"/>
              <a:buChar char="◦"/>
            </a:pPr>
            <a:r>
              <a:rPr lang="en-US" sz="2667" b="0" i="0" u="none" strike="noStrike" cap="none">
                <a:solidFill>
                  <a:srgbClr val="5B4A5B"/>
                </a:solidFill>
                <a:latin typeface="Calibri"/>
                <a:ea typeface="Calibri"/>
                <a:cs typeface="Calibri"/>
                <a:sym typeface="Calibri"/>
              </a:rPr>
              <a:t>Citizen Genêt =French diplomat who came to the US in 1793 to ask the American government to send money and troops to aid the revolutionaries in the French Revolution</a:t>
            </a:r>
            <a:endParaRPr sz="2667"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000"/>
              <a:buFont typeface="Garamond"/>
              <a:buChar char="◦"/>
            </a:pPr>
            <a:r>
              <a:rPr lang="en-US" sz="2667" b="0" i="0" u="none" strike="noStrike" cap="none">
                <a:solidFill>
                  <a:srgbClr val="5B4A5B"/>
                </a:solidFill>
                <a:latin typeface="Calibri"/>
                <a:ea typeface="Calibri"/>
                <a:cs typeface="Calibri"/>
                <a:sym typeface="Calibri"/>
              </a:rPr>
              <a:t>President Washington asked France to recall Genêt after Genêt began recruiting men and arming ships in US ports</a:t>
            </a:r>
            <a:endParaRPr sz="2667"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000"/>
              <a:buFont typeface="Garamond"/>
              <a:buChar char="◦"/>
            </a:pPr>
            <a:r>
              <a:rPr lang="en-US" sz="2667" b="0" i="0" u="none" strike="noStrike" cap="none">
                <a:solidFill>
                  <a:srgbClr val="5B4A5B"/>
                </a:solidFill>
                <a:latin typeface="Calibri"/>
                <a:ea typeface="Calibri"/>
                <a:cs typeface="Calibri"/>
                <a:sym typeface="Calibri"/>
              </a:rPr>
              <a:t>Washington later relented and allowed Genêt US citizenship upon learning that the new French government planned to arrest Genêt</a:t>
            </a:r>
            <a:endParaRPr sz="2667" b="0" i="0" u="none" strike="noStrike" cap="none">
              <a:solidFill>
                <a:srgbClr val="5B4A5B"/>
              </a:solidFill>
              <a:latin typeface="Calibri"/>
              <a:ea typeface="Calibri"/>
              <a:cs typeface="Calibri"/>
              <a:sym typeface="Calibri"/>
            </a:endParaRPr>
          </a:p>
          <a:p>
            <a:pPr marL="243834" marR="0" lvl="0" indent="-91436" algn="l" rtl="0">
              <a:lnSpc>
                <a:spcPct val="100000"/>
              </a:lnSpc>
              <a:spcBef>
                <a:spcPts val="1200"/>
              </a:spcBef>
              <a:spcAft>
                <a:spcPts val="0"/>
              </a:spcAft>
              <a:buClr>
                <a:srgbClr val="262626"/>
              </a:buClr>
              <a:buSzPts val="1800"/>
              <a:buFont typeface="Corbel"/>
              <a:buNone/>
            </a:pPr>
            <a:endParaRPr sz="2400" b="0" i="0" u="none" strike="noStrike" cap="none">
              <a:solidFill>
                <a:schemeClr val="dk1"/>
              </a:solidFill>
              <a:latin typeface="Garamond"/>
              <a:ea typeface="Garamond"/>
              <a:cs typeface="Garamond"/>
              <a:sym typeface="Garamond"/>
            </a:endParaRPr>
          </a:p>
          <a:p>
            <a:pPr marL="243834" marR="0" lvl="0" indent="-91436" algn="l" rtl="0">
              <a:lnSpc>
                <a:spcPct val="100000"/>
              </a:lnSpc>
              <a:spcBef>
                <a:spcPts val="1200"/>
              </a:spcBef>
              <a:spcAft>
                <a:spcPts val="0"/>
              </a:spcAft>
              <a:buClr>
                <a:srgbClr val="262626"/>
              </a:buClr>
              <a:buSzPts val="1800"/>
              <a:buFont typeface="Corbel"/>
              <a:buNone/>
            </a:pPr>
            <a:endParaRPr sz="24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975393" y="514993"/>
            <a:ext cx="10241200" cy="6528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4800"/>
              <a:buFont typeface="Garamond"/>
              <a:buNone/>
            </a:pPr>
            <a:r>
              <a:rPr lang="en-US" sz="4800" b="0" i="0" u="none" strike="noStrike" cap="none">
                <a:solidFill>
                  <a:srgbClr val="262626"/>
                </a:solidFill>
                <a:latin typeface="Garamond"/>
                <a:ea typeface="Garamond"/>
                <a:cs typeface="Garamond"/>
                <a:sym typeface="Garamond"/>
              </a:rPr>
              <a:t>France Asks for Help</a:t>
            </a:r>
            <a:br>
              <a:rPr lang="en-US" sz="4800" b="0" i="0" u="none" strike="noStrike" cap="none">
                <a:solidFill>
                  <a:srgbClr val="262626"/>
                </a:solidFill>
                <a:latin typeface="Garamond"/>
                <a:ea typeface="Garamond"/>
                <a:cs typeface="Garamond"/>
                <a:sym typeface="Garamond"/>
              </a:rPr>
            </a:br>
            <a:endParaRPr sz="1920" b="0" i="0" u="none" strike="noStrike" cap="none">
              <a:solidFill>
                <a:srgbClr val="262626"/>
              </a:solidFill>
              <a:latin typeface="Garamond"/>
              <a:ea typeface="Garamond"/>
              <a:cs typeface="Garamond"/>
              <a:sym typeface="Garamond"/>
            </a:endParaRPr>
          </a:p>
        </p:txBody>
      </p:sp>
      <p:sp>
        <p:nvSpPr>
          <p:cNvPr id="209" name="Google Shape;209;p27"/>
          <p:cNvSpPr txBox="1">
            <a:spLocks noGrp="1"/>
          </p:cNvSpPr>
          <p:nvPr>
            <p:ph type="body" idx="1"/>
          </p:nvPr>
        </p:nvSpPr>
        <p:spPr>
          <a:xfrm>
            <a:off x="975393" y="1167800"/>
            <a:ext cx="10505600" cy="51052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1200"/>
              </a:spcBef>
              <a:spcAft>
                <a:spcPts val="0"/>
              </a:spcAft>
              <a:buClr>
                <a:srgbClr val="262626"/>
              </a:buClr>
              <a:buSzPts val="2000"/>
              <a:buFont typeface="Garamond"/>
              <a:buChar char="◦"/>
            </a:pPr>
            <a:r>
              <a:rPr lang="en-US" sz="2667" b="0" i="0" u="none" strike="noStrike" cap="none">
                <a:solidFill>
                  <a:schemeClr val="dk1"/>
                </a:solidFill>
                <a:latin typeface="Garamond"/>
                <a:ea typeface="Garamond"/>
                <a:cs typeface="Garamond"/>
                <a:sym typeface="Garamond"/>
              </a:rPr>
              <a:t>Jefferson (Secretary of State) advised helping France</a:t>
            </a:r>
            <a:endParaRPr sz="2000" b="0" i="0" u="none" strike="noStrike" cap="none">
              <a:solidFill>
                <a:srgbClr val="5B4A5B"/>
              </a:solidFill>
              <a:latin typeface="Calibri"/>
              <a:ea typeface="Calibri"/>
              <a:cs typeface="Calibri"/>
              <a:sym typeface="Calibri"/>
            </a:endParaRPr>
          </a:p>
          <a:p>
            <a:pPr marL="0" marR="0" lvl="0" indent="0" algn="l" rtl="0">
              <a:lnSpc>
                <a:spcPct val="100000"/>
              </a:lnSpc>
              <a:spcBef>
                <a:spcPts val="1200"/>
              </a:spcBef>
              <a:spcAft>
                <a:spcPts val="0"/>
              </a:spcAft>
              <a:buClr>
                <a:srgbClr val="262626"/>
              </a:buClr>
              <a:buSzPts val="2667"/>
              <a:buFont typeface="Corbel"/>
              <a:buNone/>
            </a:pPr>
            <a:r>
              <a:rPr lang="en-US" sz="2667" b="0" i="0" u="none" strike="noStrike" cap="none">
                <a:solidFill>
                  <a:schemeClr val="dk1"/>
                </a:solidFill>
                <a:latin typeface="Garamond"/>
                <a:ea typeface="Garamond"/>
                <a:cs typeface="Garamond"/>
                <a:sym typeface="Garamond"/>
              </a:rPr>
              <a:t>(When the US was fighting a revolution/ fighting the British, France helped.  </a:t>
            </a:r>
            <a:br>
              <a:rPr lang="en-US" sz="2667" b="0" i="0" u="none" strike="noStrike" cap="none">
                <a:solidFill>
                  <a:schemeClr val="dk1"/>
                </a:solidFill>
                <a:latin typeface="Garamond"/>
                <a:ea typeface="Garamond"/>
                <a:cs typeface="Garamond"/>
                <a:sym typeface="Garamond"/>
              </a:rPr>
            </a:br>
            <a:r>
              <a:rPr lang="en-US" sz="2667" b="0" i="0" u="none" strike="noStrike" cap="none">
                <a:solidFill>
                  <a:schemeClr val="dk1"/>
                </a:solidFill>
                <a:latin typeface="Garamond"/>
                <a:ea typeface="Garamond"/>
                <a:cs typeface="Garamond"/>
                <a:sym typeface="Garamond"/>
              </a:rPr>
              <a:t>Now France was fighting a revolution/ fighting the British.)</a:t>
            </a:r>
            <a:endParaRPr sz="2667" b="0" i="0" u="none" strike="noStrike" cap="none">
              <a:solidFill>
                <a:schemeClr val="dk1"/>
              </a:solidFill>
              <a:latin typeface="Garamond"/>
              <a:ea typeface="Garamond"/>
              <a:cs typeface="Garamond"/>
              <a:sym typeface="Garamond"/>
            </a:endParaRPr>
          </a:p>
          <a:p>
            <a:pPr marL="243834" marR="0" lvl="0" indent="-243834" algn="l" rtl="0">
              <a:lnSpc>
                <a:spcPct val="100000"/>
              </a:lnSpc>
              <a:spcBef>
                <a:spcPts val="1200"/>
              </a:spcBef>
              <a:spcAft>
                <a:spcPts val="0"/>
              </a:spcAft>
              <a:buClr>
                <a:srgbClr val="262626"/>
              </a:buClr>
              <a:buSzPts val="2000"/>
              <a:buFont typeface="Garamond"/>
              <a:buChar char="◦"/>
            </a:pPr>
            <a:r>
              <a:rPr lang="en-US" sz="2667" b="0" i="0" u="none" strike="noStrike" cap="none">
                <a:solidFill>
                  <a:schemeClr val="dk1"/>
                </a:solidFill>
                <a:latin typeface="Garamond"/>
                <a:ea typeface="Garamond"/>
                <a:cs typeface="Garamond"/>
                <a:sym typeface="Garamond"/>
              </a:rPr>
              <a:t>Hamilton (Secretary of the Treasury) advises non-intervention (stay out of the fight )</a:t>
            </a:r>
            <a:br>
              <a:rPr lang="en-US" sz="2667" b="0" i="0" u="none" strike="noStrike" cap="none">
                <a:solidFill>
                  <a:schemeClr val="dk1"/>
                </a:solidFill>
                <a:latin typeface="Garamond"/>
                <a:ea typeface="Garamond"/>
                <a:cs typeface="Garamond"/>
                <a:sym typeface="Garamond"/>
              </a:rPr>
            </a:br>
            <a:r>
              <a:rPr lang="en-US" sz="2667" b="0" i="0" u="none" strike="noStrike" cap="none">
                <a:solidFill>
                  <a:schemeClr val="dk1"/>
                </a:solidFill>
                <a:latin typeface="Garamond"/>
                <a:ea typeface="Garamond"/>
                <a:cs typeface="Garamond"/>
                <a:sym typeface="Garamond"/>
              </a:rPr>
              <a:t>(Worried about national debt and political instability in France)</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000"/>
              <a:buFont typeface="Garamond"/>
              <a:buChar char="◦"/>
            </a:pPr>
            <a:r>
              <a:rPr lang="en-US" sz="2667" b="0" i="0" u="none" strike="noStrike" cap="none">
                <a:solidFill>
                  <a:schemeClr val="dk1"/>
                </a:solidFill>
                <a:latin typeface="Garamond"/>
                <a:ea typeface="Garamond"/>
                <a:cs typeface="Garamond"/>
                <a:sym typeface="Garamond"/>
              </a:rPr>
              <a:t>Washington decided not to involve the US in the conflict between England and France, because he believed that it would weaken the young US</a:t>
            </a:r>
            <a:endParaRPr sz="2000" b="0" i="0" u="none" strike="noStrike" cap="none">
              <a:solidFill>
                <a:srgbClr val="5B4A5B"/>
              </a:solidFill>
              <a:latin typeface="Calibri"/>
              <a:ea typeface="Calibri"/>
              <a:cs typeface="Calibri"/>
              <a:sym typeface="Calibri"/>
            </a:endParaRPr>
          </a:p>
          <a:p>
            <a:pPr marL="243834" marR="0" lvl="0" indent="-91436" algn="l" rtl="0">
              <a:lnSpc>
                <a:spcPct val="100000"/>
              </a:lnSpc>
              <a:spcBef>
                <a:spcPts val="1200"/>
              </a:spcBef>
              <a:spcAft>
                <a:spcPts val="0"/>
              </a:spcAft>
              <a:buClr>
                <a:srgbClr val="262626"/>
              </a:buClr>
              <a:buSzPts val="1800"/>
              <a:buFont typeface="Corbel"/>
              <a:buNone/>
            </a:pPr>
            <a:endParaRPr sz="2400" b="0" i="0" u="none" strike="noStrike" cap="none">
              <a:solidFill>
                <a:schemeClr val="dk1"/>
              </a:solidFill>
              <a:latin typeface="Garamond"/>
              <a:ea typeface="Garamond"/>
              <a:cs typeface="Garamond"/>
              <a:sym typeface="Garamond"/>
            </a:endParaRPr>
          </a:p>
          <a:p>
            <a:pPr marL="243834" marR="0" lvl="0" indent="-91436" algn="l" rtl="0">
              <a:lnSpc>
                <a:spcPct val="100000"/>
              </a:lnSpc>
              <a:spcBef>
                <a:spcPts val="1200"/>
              </a:spcBef>
              <a:spcAft>
                <a:spcPts val="0"/>
              </a:spcAft>
              <a:buClr>
                <a:srgbClr val="262626"/>
              </a:buClr>
              <a:buSzPts val="1800"/>
              <a:buFont typeface="Corbel"/>
              <a:buNone/>
            </a:pPr>
            <a:endParaRPr sz="24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975784" y="635741"/>
            <a:ext cx="10240400" cy="932400"/>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Washington Steps Down</a:t>
            </a:r>
            <a:endParaRPr sz="3800" b="0" i="0" u="none" strike="noStrike" cap="none">
              <a:solidFill>
                <a:srgbClr val="5B4A5B"/>
              </a:solidFill>
              <a:latin typeface="Century Schoolbook"/>
              <a:ea typeface="Century Schoolbook"/>
              <a:cs typeface="Century Schoolbook"/>
              <a:sym typeface="Century Schoolbook"/>
            </a:endParaRPr>
          </a:p>
        </p:txBody>
      </p:sp>
      <p:sp>
        <p:nvSpPr>
          <p:cNvPr id="215" name="Google Shape;215;p28"/>
          <p:cNvSpPr txBox="1">
            <a:spLocks noGrp="1"/>
          </p:cNvSpPr>
          <p:nvPr>
            <p:ph type="body" idx="1"/>
          </p:nvPr>
        </p:nvSpPr>
        <p:spPr>
          <a:xfrm>
            <a:off x="1212100" y="1642733"/>
            <a:ext cx="5390800" cy="44960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After his 2</a:t>
            </a:r>
            <a:r>
              <a:rPr lang="en-US" sz="2400" b="0" i="0" u="none" strike="noStrike" cap="none" baseline="30000">
                <a:solidFill>
                  <a:schemeClr val="dk1"/>
                </a:solidFill>
                <a:latin typeface="Garamond"/>
                <a:ea typeface="Garamond"/>
                <a:cs typeface="Garamond"/>
                <a:sym typeface="Garamond"/>
              </a:rPr>
              <a:t>nd</a:t>
            </a:r>
            <a:r>
              <a:rPr lang="en-US" sz="2400" b="0" i="0" u="none" strike="noStrike" cap="none">
                <a:solidFill>
                  <a:schemeClr val="dk1"/>
                </a:solidFill>
                <a:latin typeface="Garamond"/>
                <a:ea typeface="Garamond"/>
                <a:cs typeface="Garamond"/>
                <a:sym typeface="Garamond"/>
              </a:rPr>
              <a:t> term, Washington announced that he would not seek another four years as President.</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Seen as one of the most important things he ever did.</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When the announcement was made Jefferson and Hamilton’s respective parties began fighting to replace him.</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In Washington’s “Farewell Address” he warned the infant nation about the danger of political parties.</a:t>
            </a:r>
            <a:endParaRPr sz="2000" b="0" i="0" u="none" strike="noStrike" cap="none">
              <a:solidFill>
                <a:srgbClr val="5B4A5B"/>
              </a:solidFill>
              <a:latin typeface="Calibri"/>
              <a:ea typeface="Calibri"/>
              <a:cs typeface="Calibri"/>
              <a:sym typeface="Calibri"/>
            </a:endParaRPr>
          </a:p>
        </p:txBody>
      </p:sp>
      <p:pic>
        <p:nvPicPr>
          <p:cNvPr id="216" name="Google Shape;216;p28" descr="http://www.awesomestories.com/images/user/1222729555.29.jpg"/>
          <p:cNvPicPr preferRelativeResize="0"/>
          <p:nvPr/>
        </p:nvPicPr>
        <p:blipFill rotWithShape="1">
          <a:blip r:embed="rId3">
            <a:alphaModFix/>
          </a:blip>
          <a:srcRect/>
          <a:stretch/>
        </p:blipFill>
        <p:spPr>
          <a:xfrm>
            <a:off x="6958624" y="1767903"/>
            <a:ext cx="4693200" cy="2418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9" descr="Image Detail"/>
          <p:cNvPicPr preferRelativeResize="0"/>
          <p:nvPr/>
        </p:nvPicPr>
        <p:blipFill rotWithShape="1">
          <a:blip r:embed="rId3">
            <a:alphaModFix/>
          </a:blip>
          <a:srcRect/>
          <a:stretch/>
        </p:blipFill>
        <p:spPr>
          <a:xfrm>
            <a:off x="2007379" y="490375"/>
            <a:ext cx="8201200" cy="579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975767" y="491440"/>
            <a:ext cx="10240400" cy="10468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The Presidency of John Adams</a:t>
            </a:r>
            <a:endParaRPr sz="3800" b="0" i="0" u="none" strike="noStrike" cap="none">
              <a:solidFill>
                <a:srgbClr val="5B4A5B"/>
              </a:solidFill>
              <a:latin typeface="Century Schoolbook"/>
              <a:ea typeface="Century Schoolbook"/>
              <a:cs typeface="Century Schoolbook"/>
              <a:sym typeface="Century Schoolbook"/>
            </a:endParaRPr>
          </a:p>
        </p:txBody>
      </p:sp>
      <p:sp>
        <p:nvSpPr>
          <p:cNvPr id="227" name="Google Shape;227;p30"/>
          <p:cNvSpPr txBox="1">
            <a:spLocks noGrp="1"/>
          </p:cNvSpPr>
          <p:nvPr>
            <p:ph type="body" idx="1"/>
          </p:nvPr>
        </p:nvSpPr>
        <p:spPr>
          <a:xfrm>
            <a:off x="508001" y="1447801"/>
            <a:ext cx="6096000" cy="4800800"/>
          </a:xfrm>
          <a:prstGeom prst="rect">
            <a:avLst/>
          </a:prstGeom>
          <a:noFill/>
          <a:ln>
            <a:noFill/>
          </a:ln>
        </p:spPr>
        <p:txBody>
          <a:bodyPr spcFirstLastPara="1" wrap="square" lIns="121900" tIns="60925" rIns="121900" bIns="60925" anchor="t" anchorCtr="0">
            <a:noAutofit/>
          </a:bodyPr>
          <a:lstStyle/>
          <a:p>
            <a:pPr marL="243834" marR="0" lvl="0" indent="-201502" algn="l" rtl="0">
              <a:lnSpc>
                <a:spcPct val="100000"/>
              </a:lnSpc>
              <a:spcBef>
                <a:spcPts val="0"/>
              </a:spcBef>
              <a:spcAft>
                <a:spcPts val="0"/>
              </a:spcAft>
              <a:buClr>
                <a:srgbClr val="262626"/>
              </a:buClr>
              <a:buSzPts val="2300"/>
              <a:buFont typeface="Garamond"/>
              <a:buChar char="◦"/>
            </a:pPr>
            <a:r>
              <a:rPr lang="en-US" sz="3067" b="0" i="0" u="none" strike="noStrike" cap="none">
                <a:solidFill>
                  <a:schemeClr val="dk1"/>
                </a:solidFill>
                <a:latin typeface="Garamond"/>
                <a:ea typeface="Garamond"/>
                <a:cs typeface="Garamond"/>
                <a:sym typeface="Garamond"/>
              </a:rPr>
              <a:t>2</a:t>
            </a:r>
            <a:r>
              <a:rPr lang="en-US" sz="3067" b="0" i="0" u="none" strike="noStrike" cap="none" baseline="30000">
                <a:solidFill>
                  <a:schemeClr val="dk1"/>
                </a:solidFill>
                <a:latin typeface="Garamond"/>
                <a:ea typeface="Garamond"/>
                <a:cs typeface="Garamond"/>
                <a:sym typeface="Garamond"/>
              </a:rPr>
              <a:t>nd</a:t>
            </a:r>
            <a:r>
              <a:rPr lang="en-US" sz="3067" b="0" i="0" u="none" strike="noStrike" cap="none">
                <a:solidFill>
                  <a:schemeClr val="dk1"/>
                </a:solidFill>
                <a:latin typeface="Garamond"/>
                <a:ea typeface="Garamond"/>
                <a:cs typeface="Garamond"/>
                <a:sym typeface="Garamond"/>
              </a:rPr>
              <a:t> President of the US</a:t>
            </a:r>
            <a:endParaRPr sz="3067" b="0" i="0" u="none" strike="noStrike" cap="none">
              <a:solidFill>
                <a:srgbClr val="5B4A5B"/>
              </a:solidFill>
              <a:latin typeface="Calibri"/>
              <a:ea typeface="Calibri"/>
              <a:cs typeface="Calibri"/>
              <a:sym typeface="Calibri"/>
            </a:endParaRPr>
          </a:p>
          <a:p>
            <a:pPr marL="243834" marR="0" lvl="0" indent="-201502" algn="l" rtl="0">
              <a:lnSpc>
                <a:spcPct val="100000"/>
              </a:lnSpc>
              <a:spcBef>
                <a:spcPts val="1200"/>
              </a:spcBef>
              <a:spcAft>
                <a:spcPts val="0"/>
              </a:spcAft>
              <a:buClr>
                <a:srgbClr val="262626"/>
              </a:buClr>
              <a:buSzPts val="2300"/>
              <a:buFont typeface="Garamond"/>
              <a:buChar char="◦"/>
            </a:pPr>
            <a:r>
              <a:rPr lang="en-US" sz="3067" b="0" i="0" u="none" strike="noStrike" cap="none">
                <a:solidFill>
                  <a:schemeClr val="dk1"/>
                </a:solidFill>
                <a:latin typeface="Garamond"/>
                <a:ea typeface="Garamond"/>
                <a:cs typeface="Garamond"/>
                <a:sym typeface="Garamond"/>
              </a:rPr>
              <a:t>Defeated Jefferson in 1796 election</a:t>
            </a:r>
            <a:endParaRPr sz="3067" b="0" i="0" u="none" strike="noStrike" cap="none">
              <a:solidFill>
                <a:srgbClr val="5B4A5B"/>
              </a:solidFill>
              <a:latin typeface="Calibri"/>
              <a:ea typeface="Calibri"/>
              <a:cs typeface="Calibri"/>
              <a:sym typeface="Calibri"/>
            </a:endParaRPr>
          </a:p>
          <a:p>
            <a:pPr marL="243834" marR="0" lvl="0" indent="-201502" algn="l" rtl="0">
              <a:lnSpc>
                <a:spcPct val="100000"/>
              </a:lnSpc>
              <a:spcBef>
                <a:spcPts val="1200"/>
              </a:spcBef>
              <a:spcAft>
                <a:spcPts val="0"/>
              </a:spcAft>
              <a:buClr>
                <a:srgbClr val="262626"/>
              </a:buClr>
              <a:buSzPts val="2300"/>
              <a:buFont typeface="Garamond"/>
              <a:buChar char="◦"/>
            </a:pPr>
            <a:r>
              <a:rPr lang="en-US" sz="3067" b="0" i="0" u="none" strike="noStrike" cap="none">
                <a:solidFill>
                  <a:schemeClr val="dk1"/>
                </a:solidFill>
                <a:latin typeface="Garamond"/>
                <a:ea typeface="Garamond"/>
                <a:cs typeface="Garamond"/>
                <a:sym typeface="Garamond"/>
              </a:rPr>
              <a:t>Federalist</a:t>
            </a:r>
            <a:endParaRPr sz="3067" b="0" i="0" u="none" strike="noStrike" cap="none">
              <a:solidFill>
                <a:srgbClr val="5B4A5B"/>
              </a:solidFill>
              <a:latin typeface="Calibri"/>
              <a:ea typeface="Calibri"/>
              <a:cs typeface="Calibri"/>
              <a:sym typeface="Calibri"/>
            </a:endParaRPr>
          </a:p>
          <a:p>
            <a:pPr marL="243834" marR="0" lvl="0" indent="-201502" algn="l" rtl="0">
              <a:lnSpc>
                <a:spcPct val="100000"/>
              </a:lnSpc>
              <a:spcBef>
                <a:spcPts val="1200"/>
              </a:spcBef>
              <a:spcAft>
                <a:spcPts val="0"/>
              </a:spcAft>
              <a:buClr>
                <a:srgbClr val="262626"/>
              </a:buClr>
              <a:buSzPts val="2300"/>
              <a:buFont typeface="Garamond"/>
              <a:buChar char="◦"/>
            </a:pPr>
            <a:r>
              <a:rPr lang="en-US" sz="3067" b="0" i="0" u="none" strike="noStrike" cap="none">
                <a:solidFill>
                  <a:schemeClr val="dk1"/>
                </a:solidFill>
                <a:latin typeface="Garamond"/>
                <a:ea typeface="Garamond"/>
                <a:cs typeface="Garamond"/>
                <a:sym typeface="Garamond"/>
              </a:rPr>
              <a:t>His administration was plagued by the continuing conflict between England and France and an undeclared war with France with France, known as the Quasi-War</a:t>
            </a:r>
            <a:endParaRPr sz="3067" b="0" i="0" u="none" strike="noStrike" cap="none">
              <a:solidFill>
                <a:schemeClr val="dk1"/>
              </a:solidFill>
              <a:latin typeface="Garamond"/>
              <a:ea typeface="Garamond"/>
              <a:cs typeface="Garamond"/>
              <a:sym typeface="Garamond"/>
            </a:endParaRPr>
          </a:p>
        </p:txBody>
      </p:sp>
      <p:pic>
        <p:nvPicPr>
          <p:cNvPr id="228" name="Google Shape;228;p30" descr="544px-Adamstrumbull"/>
          <p:cNvPicPr preferRelativeResize="0"/>
          <p:nvPr/>
        </p:nvPicPr>
        <p:blipFill rotWithShape="1">
          <a:blip r:embed="rId3">
            <a:alphaModFix/>
          </a:blip>
          <a:srcRect/>
          <a:stretch/>
        </p:blipFill>
        <p:spPr>
          <a:xfrm>
            <a:off x="6604001" y="1694441"/>
            <a:ext cx="4697200" cy="388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1052427" y="387393"/>
            <a:ext cx="10241200" cy="1371600"/>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Adams Continues </a:t>
            </a:r>
            <a:r>
              <a:rPr lang="en-US" sz="5333" b="0" i="0" u="none" strike="noStrike" cap="none">
                <a:solidFill>
                  <a:schemeClr val="dk1"/>
                </a:solidFill>
                <a:latin typeface="Garamond"/>
                <a:ea typeface="Garamond"/>
                <a:cs typeface="Garamond"/>
                <a:sym typeface="Garamond"/>
              </a:rPr>
              <a:t/>
            </a:r>
            <a:br>
              <a:rPr lang="en-US" sz="5333" b="0" i="0" u="none" strike="noStrike" cap="none">
                <a:solidFill>
                  <a:schemeClr val="dk1"/>
                </a:solidFill>
                <a:latin typeface="Garamond"/>
                <a:ea typeface="Garamond"/>
                <a:cs typeface="Garamond"/>
                <a:sym typeface="Garamond"/>
              </a:rPr>
            </a:br>
            <a:r>
              <a:rPr lang="en-US" sz="5333" b="0" i="0" u="none" strike="noStrike" cap="none">
                <a:solidFill>
                  <a:srgbClr val="262626"/>
                </a:solidFill>
                <a:latin typeface="Garamond"/>
                <a:ea typeface="Garamond"/>
                <a:cs typeface="Garamond"/>
                <a:sym typeface="Garamond"/>
              </a:rPr>
              <a:t>Non-Intervention Policy</a:t>
            </a:r>
            <a:endParaRPr sz="5333" b="0" i="0" u="none" strike="noStrike" cap="none">
              <a:solidFill>
                <a:schemeClr val="dk1"/>
              </a:solidFill>
              <a:latin typeface="Garamond"/>
              <a:ea typeface="Garamond"/>
              <a:cs typeface="Garamond"/>
              <a:sym typeface="Garamond"/>
            </a:endParaRPr>
          </a:p>
        </p:txBody>
      </p:sp>
      <p:sp>
        <p:nvSpPr>
          <p:cNvPr id="234" name="Google Shape;234;p31"/>
          <p:cNvSpPr txBox="1">
            <a:spLocks noGrp="1"/>
          </p:cNvSpPr>
          <p:nvPr>
            <p:ph type="body" idx="1"/>
          </p:nvPr>
        </p:nvSpPr>
        <p:spPr>
          <a:xfrm>
            <a:off x="865433" y="1945767"/>
            <a:ext cx="10615200" cy="45312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0"/>
              </a:spcBef>
              <a:spcAft>
                <a:spcPts val="0"/>
              </a:spcAft>
              <a:buClr>
                <a:srgbClr val="262626"/>
              </a:buClr>
              <a:buSzPts val="2400"/>
              <a:buFont typeface="Garamond"/>
              <a:buChar char="◦"/>
            </a:pPr>
            <a:r>
              <a:rPr lang="en-US" sz="3200" b="0" i="0" u="none" strike="noStrike" cap="none">
                <a:solidFill>
                  <a:schemeClr val="dk1"/>
                </a:solidFill>
                <a:latin typeface="Garamond"/>
                <a:ea typeface="Garamond"/>
                <a:cs typeface="Garamond"/>
                <a:sym typeface="Garamond"/>
              </a:rPr>
              <a:t>Adams found himself at odds with the French in a series of slights (insults) aimed at the United States.</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400"/>
              <a:buFont typeface="Garamond"/>
              <a:buChar char="◦"/>
            </a:pPr>
            <a:r>
              <a:rPr lang="en-US" sz="3200" b="0" i="0" u="none" strike="noStrike" cap="none">
                <a:solidFill>
                  <a:schemeClr val="dk1"/>
                </a:solidFill>
                <a:latin typeface="Garamond"/>
                <a:ea typeface="Garamond"/>
                <a:cs typeface="Garamond"/>
                <a:sym typeface="Garamond"/>
              </a:rPr>
              <a:t>These insults led many Federalists to call for a formal declaration of war on France.</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400"/>
              <a:buFont typeface="Garamond"/>
              <a:buChar char="◦"/>
            </a:pPr>
            <a:r>
              <a:rPr lang="en-US" sz="3200" b="0" i="0" u="none" strike="noStrike" cap="none">
                <a:solidFill>
                  <a:schemeClr val="dk1"/>
                </a:solidFill>
                <a:latin typeface="Garamond"/>
                <a:ea typeface="Garamond"/>
                <a:cs typeface="Garamond"/>
                <a:sym typeface="Garamond"/>
              </a:rPr>
              <a:t>Adams refused to follow his party’s wishes choosing a path of non-intervention.</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2400"/>
              <a:buFont typeface="Garamond"/>
              <a:buChar char="◦"/>
            </a:pPr>
            <a:r>
              <a:rPr lang="en-US" sz="3200" b="0" i="0" u="none" strike="noStrike" cap="none">
                <a:solidFill>
                  <a:schemeClr val="dk1"/>
                </a:solidFill>
                <a:latin typeface="Garamond"/>
                <a:ea typeface="Garamond"/>
                <a:cs typeface="Garamond"/>
                <a:sym typeface="Garamond"/>
              </a:rPr>
              <a:t>His refusal to engage in open conflict with the French is seen as one of the most important political decisions of the early nation.</a:t>
            </a:r>
            <a:endParaRPr sz="2000" b="0" i="0" u="none" strike="noStrike" cap="none">
              <a:solidFill>
                <a:srgbClr val="5B4A5B"/>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3162302" y="2895600"/>
            <a:ext cx="5859724" cy="776696"/>
          </a:xfrm>
          <a:prstGeom prst="rect">
            <a:avLst/>
          </a:prstGeom>
          <a:no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Clr>
                <a:srgbClr val="5B4A5B"/>
              </a:buClr>
              <a:buSzPts val="3300"/>
              <a:buFont typeface="Century Schoolbook"/>
              <a:buNone/>
            </a:pPr>
            <a:r>
              <a:rPr lang="en-US" sz="3300" b="0" i="0" u="none" strike="noStrike" cap="none">
                <a:solidFill>
                  <a:srgbClr val="5B4A5B"/>
                </a:solidFill>
                <a:latin typeface="Century Schoolbook"/>
                <a:ea typeface="Century Schoolbook"/>
                <a:cs typeface="Century Schoolbook"/>
                <a:sym typeface="Century Schoolbook"/>
              </a:rPr>
              <a:t>Washington &amp; Adams</a:t>
            </a:r>
            <a:endParaRPr sz="3300" b="0" i="0" u="none" strike="noStrike" cap="none">
              <a:solidFill>
                <a:srgbClr val="5B4A5B"/>
              </a:solidFill>
              <a:latin typeface="Century Schoolbook"/>
              <a:ea typeface="Century Schoolbook"/>
              <a:cs typeface="Century Schoolbook"/>
              <a:sym typeface="Century Schoolbook"/>
            </a:endParaRPr>
          </a:p>
        </p:txBody>
      </p:sp>
      <p:sp>
        <p:nvSpPr>
          <p:cNvPr id="121" name="Google Shape;121;p14"/>
          <p:cNvSpPr/>
          <p:nvPr/>
        </p:nvSpPr>
        <p:spPr>
          <a:xfrm>
            <a:off x="5977217" y="3244334"/>
            <a:ext cx="2375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sp>
        <p:nvSpPr>
          <p:cNvPr id="122" name="Google Shape;122;p14"/>
          <p:cNvSpPr/>
          <p:nvPr/>
        </p:nvSpPr>
        <p:spPr>
          <a:xfrm>
            <a:off x="5977217" y="3244334"/>
            <a:ext cx="2375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975367" y="388599"/>
            <a:ext cx="10241200" cy="951200"/>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Alien and Sedition Acts</a:t>
            </a:r>
            <a:endParaRPr sz="3800" b="0" i="0" u="none" strike="noStrike" cap="none">
              <a:solidFill>
                <a:srgbClr val="5B4A5B"/>
              </a:solidFill>
              <a:latin typeface="Century Schoolbook"/>
              <a:ea typeface="Century Schoolbook"/>
              <a:cs typeface="Century Schoolbook"/>
              <a:sym typeface="Century Schoolbook"/>
            </a:endParaRPr>
          </a:p>
        </p:txBody>
      </p:sp>
      <p:sp>
        <p:nvSpPr>
          <p:cNvPr id="240" name="Google Shape;240;p32"/>
          <p:cNvSpPr txBox="1">
            <a:spLocks noGrp="1"/>
          </p:cNvSpPr>
          <p:nvPr>
            <p:ph type="body" idx="1"/>
          </p:nvPr>
        </p:nvSpPr>
        <p:spPr>
          <a:xfrm>
            <a:off x="922867" y="1467300"/>
            <a:ext cx="10346400" cy="4901200"/>
          </a:xfrm>
          <a:prstGeom prst="rect">
            <a:avLst/>
          </a:prstGeom>
          <a:noFill/>
          <a:ln>
            <a:noFill/>
          </a:ln>
        </p:spPr>
        <p:txBody>
          <a:bodyPr spcFirstLastPara="1" wrap="square" lIns="121900" tIns="60925" rIns="121900" bIns="60925" anchor="t" anchorCtr="0">
            <a:noAutofit/>
          </a:bodyPr>
          <a:lstStyle/>
          <a:p>
            <a:pPr marL="243834" marR="0" lvl="0" indent="-209968" algn="l" rtl="0">
              <a:lnSpc>
                <a:spcPct val="100000"/>
              </a:lnSpc>
              <a:spcBef>
                <a:spcPts val="0"/>
              </a:spcBef>
              <a:spcAft>
                <a:spcPts val="0"/>
              </a:spcAft>
              <a:buClr>
                <a:srgbClr val="262626"/>
              </a:buClr>
              <a:buSzPts val="2000"/>
              <a:buFont typeface="Garamond"/>
              <a:buChar char="◦"/>
            </a:pPr>
            <a:r>
              <a:rPr lang="en-US" sz="2667" b="0" i="0" u="none" strike="noStrike" cap="none">
                <a:solidFill>
                  <a:schemeClr val="dk1"/>
                </a:solidFill>
                <a:latin typeface="Garamond"/>
                <a:ea typeface="Garamond"/>
                <a:cs typeface="Garamond"/>
                <a:sym typeface="Garamond"/>
              </a:rPr>
              <a:t>Early political fighting between the D-R’s and the Federalists led to the enactment of the Alien and Sedition Acts in the late 1790s.</a:t>
            </a:r>
            <a:endParaRPr sz="2667" b="0" i="0" u="none" strike="noStrike" cap="none">
              <a:solidFill>
                <a:srgbClr val="5B4A5B"/>
              </a:solidFill>
              <a:latin typeface="Calibri"/>
              <a:ea typeface="Calibri"/>
              <a:cs typeface="Calibri"/>
              <a:sym typeface="Calibri"/>
            </a:endParaRPr>
          </a:p>
          <a:p>
            <a:pPr marL="243834" marR="0" lvl="0" indent="-209968" algn="l" rtl="0">
              <a:lnSpc>
                <a:spcPct val="100000"/>
              </a:lnSpc>
              <a:spcBef>
                <a:spcPts val="1200"/>
              </a:spcBef>
              <a:spcAft>
                <a:spcPts val="0"/>
              </a:spcAft>
              <a:buClr>
                <a:srgbClr val="262626"/>
              </a:buClr>
              <a:buSzPts val="2000"/>
              <a:buFont typeface="Garamond"/>
              <a:buChar char="◦"/>
            </a:pPr>
            <a:r>
              <a:rPr lang="en-US" sz="2667" b="0" i="0" u="none" strike="noStrike" cap="none">
                <a:solidFill>
                  <a:schemeClr val="dk1"/>
                </a:solidFill>
                <a:latin typeface="Garamond"/>
                <a:ea typeface="Garamond"/>
                <a:cs typeface="Garamond"/>
                <a:sym typeface="Garamond"/>
              </a:rPr>
              <a:t>These laws were passed by a Federalist–controlled Congress in an attempt to limit political support for Thomas Jefferson and his party.</a:t>
            </a:r>
            <a:endParaRPr sz="2667" b="0" i="0" u="none" strike="noStrike" cap="none">
              <a:solidFill>
                <a:srgbClr val="5B4A5B"/>
              </a:solidFill>
              <a:latin typeface="Calibri"/>
              <a:ea typeface="Calibri"/>
              <a:cs typeface="Calibri"/>
              <a:sym typeface="Calibri"/>
            </a:endParaRPr>
          </a:p>
          <a:p>
            <a:pPr marL="243834" marR="0" lvl="0" indent="-209968" algn="l" rtl="0">
              <a:lnSpc>
                <a:spcPct val="100000"/>
              </a:lnSpc>
              <a:spcBef>
                <a:spcPts val="1200"/>
              </a:spcBef>
              <a:spcAft>
                <a:spcPts val="0"/>
              </a:spcAft>
              <a:buClr>
                <a:srgbClr val="262626"/>
              </a:buClr>
              <a:buSzPts val="2000"/>
              <a:buFont typeface="Garamond"/>
              <a:buChar char="◦"/>
            </a:pPr>
            <a:r>
              <a:rPr lang="en-US" sz="2667" b="1" i="0" u="none" strike="noStrike" cap="none">
                <a:solidFill>
                  <a:schemeClr val="dk1"/>
                </a:solidFill>
                <a:latin typeface="Calibri"/>
                <a:ea typeface="Calibri"/>
                <a:cs typeface="Calibri"/>
                <a:sym typeface="Calibri"/>
              </a:rPr>
              <a:t>Alien Act</a:t>
            </a:r>
            <a:r>
              <a:rPr lang="en-US" sz="2667" b="0" i="0" u="none" strike="noStrike" cap="none">
                <a:solidFill>
                  <a:schemeClr val="dk1"/>
                </a:solidFill>
                <a:latin typeface="Garamond"/>
                <a:ea typeface="Garamond"/>
                <a:cs typeface="Garamond"/>
                <a:sym typeface="Garamond"/>
              </a:rPr>
              <a:t>: increased citizenship requirements and simplified the deportation process to prevent Jefferson from receiving support from immigrants.</a:t>
            </a:r>
            <a:endParaRPr sz="2667" b="0" i="0" u="none" strike="noStrike" cap="none">
              <a:solidFill>
                <a:srgbClr val="5B4A5B"/>
              </a:solidFill>
              <a:latin typeface="Calibri"/>
              <a:ea typeface="Calibri"/>
              <a:cs typeface="Calibri"/>
              <a:sym typeface="Calibri"/>
            </a:endParaRPr>
          </a:p>
          <a:p>
            <a:pPr marL="243834" marR="0" lvl="0" indent="-209968" algn="l" rtl="0">
              <a:lnSpc>
                <a:spcPct val="100000"/>
              </a:lnSpc>
              <a:spcBef>
                <a:spcPts val="1200"/>
              </a:spcBef>
              <a:spcAft>
                <a:spcPts val="0"/>
              </a:spcAft>
              <a:buClr>
                <a:srgbClr val="262626"/>
              </a:buClr>
              <a:buSzPts val="2000"/>
              <a:buFont typeface="Garamond"/>
              <a:buChar char="◦"/>
            </a:pPr>
            <a:r>
              <a:rPr lang="en-US" sz="2667" b="1" i="0" u="none" strike="noStrike" cap="none">
                <a:solidFill>
                  <a:schemeClr val="dk1"/>
                </a:solidFill>
                <a:latin typeface="Calibri"/>
                <a:ea typeface="Calibri"/>
                <a:cs typeface="Calibri"/>
                <a:sym typeface="Calibri"/>
              </a:rPr>
              <a:t>Sedition Act</a:t>
            </a:r>
            <a:r>
              <a:rPr lang="en-US" sz="2667" b="0" i="0" u="none" strike="noStrike" cap="none">
                <a:solidFill>
                  <a:schemeClr val="dk1"/>
                </a:solidFill>
                <a:latin typeface="Garamond"/>
                <a:ea typeface="Garamond"/>
                <a:cs typeface="Garamond"/>
                <a:sym typeface="Garamond"/>
              </a:rPr>
              <a:t>: An attempt to limit freedom of speech by punishing or imprisoning anyone who spoke out against Federalist’s policies or President Adams himself.</a:t>
            </a:r>
            <a:endParaRPr sz="2667" b="0" i="0" u="none" strike="noStrike" cap="none">
              <a:solidFill>
                <a:srgbClr val="5B4A5B"/>
              </a:solidFill>
              <a:latin typeface="Calibri"/>
              <a:ea typeface="Calibri"/>
              <a:cs typeface="Calibri"/>
              <a:sym typeface="Calibri"/>
            </a:endParaRPr>
          </a:p>
          <a:p>
            <a:pPr marL="243834" marR="0" lvl="0" indent="-91436" algn="l" rtl="0">
              <a:lnSpc>
                <a:spcPct val="100000"/>
              </a:lnSpc>
              <a:spcBef>
                <a:spcPts val="1200"/>
              </a:spcBef>
              <a:spcAft>
                <a:spcPts val="0"/>
              </a:spcAft>
              <a:buClr>
                <a:srgbClr val="262626"/>
              </a:buClr>
              <a:buSzPts val="1800"/>
              <a:buFont typeface="Corbel"/>
              <a:buNone/>
            </a:pPr>
            <a:endParaRPr sz="2667" b="0" i="0" u="none" strike="noStrike" cap="none">
              <a:solidFill>
                <a:schemeClr val="dk1"/>
              </a:solidFill>
              <a:latin typeface="Garamond"/>
              <a:ea typeface="Garamond"/>
              <a:cs typeface="Garamond"/>
              <a:sym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975367" y="483099"/>
            <a:ext cx="10241200" cy="952400"/>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Origin of States’ Rights Ideology</a:t>
            </a:r>
            <a:endParaRPr sz="5333" b="0" i="0" u="none" strike="noStrike" cap="none">
              <a:solidFill>
                <a:schemeClr val="dk1"/>
              </a:solidFill>
              <a:latin typeface="Garamond"/>
              <a:ea typeface="Garamond"/>
              <a:cs typeface="Garamond"/>
              <a:sym typeface="Garamond"/>
            </a:endParaRPr>
          </a:p>
        </p:txBody>
      </p:sp>
      <p:sp>
        <p:nvSpPr>
          <p:cNvPr id="246" name="Google Shape;246;p33"/>
          <p:cNvSpPr txBox="1">
            <a:spLocks noGrp="1"/>
          </p:cNvSpPr>
          <p:nvPr>
            <p:ph type="body" idx="1"/>
          </p:nvPr>
        </p:nvSpPr>
        <p:spPr>
          <a:xfrm>
            <a:off x="720167" y="1435499"/>
            <a:ext cx="10751600" cy="4152400"/>
          </a:xfrm>
          <a:prstGeom prst="rect">
            <a:avLst/>
          </a:prstGeom>
          <a:noFill/>
          <a:ln>
            <a:noFill/>
          </a:ln>
        </p:spPr>
        <p:txBody>
          <a:bodyPr spcFirstLastPara="1" wrap="square" lIns="121900" tIns="60925" rIns="121900" bIns="60925" anchor="t" anchorCtr="0">
            <a:noAutofit/>
          </a:bodyPr>
          <a:lstStyle/>
          <a:p>
            <a:pPr marL="243834" marR="0" lvl="0" indent="-226901" algn="l" rtl="0">
              <a:lnSpc>
                <a:spcPct val="90000"/>
              </a:lnSpc>
              <a:spcBef>
                <a:spcPts val="0"/>
              </a:spcBef>
              <a:spcAft>
                <a:spcPts val="0"/>
              </a:spcAft>
              <a:buClr>
                <a:srgbClr val="262626"/>
              </a:buClr>
              <a:buSzPts val="2200"/>
              <a:buFont typeface="Garamond"/>
              <a:buChar char="◦"/>
            </a:pPr>
            <a:r>
              <a:rPr lang="en-US" sz="2933" b="0" i="0" u="none" strike="noStrike" cap="none">
                <a:solidFill>
                  <a:schemeClr val="dk1"/>
                </a:solidFill>
                <a:latin typeface="Garamond"/>
                <a:ea typeface="Garamond"/>
                <a:cs typeface="Garamond"/>
                <a:sym typeface="Garamond"/>
              </a:rPr>
              <a:t>Kentucky and Virginia Resolutions: political statements drafted in 1798 and 1799 respectively</a:t>
            </a:r>
            <a:endParaRPr sz="2933" b="0" i="0" u="none" strike="noStrike" cap="none">
              <a:solidFill>
                <a:srgbClr val="5B4A5B"/>
              </a:solidFill>
              <a:latin typeface="Calibri"/>
              <a:ea typeface="Calibri"/>
              <a:cs typeface="Calibri"/>
              <a:sym typeface="Calibri"/>
            </a:endParaRPr>
          </a:p>
          <a:p>
            <a:pPr marL="243834" marR="0" lvl="0" indent="-226901" algn="l" rtl="0">
              <a:lnSpc>
                <a:spcPct val="90000"/>
              </a:lnSpc>
              <a:spcBef>
                <a:spcPts val="1200"/>
              </a:spcBef>
              <a:spcAft>
                <a:spcPts val="0"/>
              </a:spcAft>
              <a:buClr>
                <a:srgbClr val="262626"/>
              </a:buClr>
              <a:buSzPts val="2200"/>
              <a:buFont typeface="Garamond"/>
              <a:buChar char="◦"/>
            </a:pPr>
            <a:r>
              <a:rPr lang="en-US" sz="2933" b="0" i="0" u="none" strike="noStrike" cap="none">
                <a:solidFill>
                  <a:schemeClr val="dk1"/>
                </a:solidFill>
                <a:latin typeface="Garamond"/>
                <a:ea typeface="Garamond"/>
                <a:cs typeface="Garamond"/>
                <a:sym typeface="Garamond"/>
              </a:rPr>
              <a:t>The state legislatures of KY and VA claimed that the federal Alien and Sedition Acts were unconstitutional.</a:t>
            </a:r>
            <a:endParaRPr sz="2933" b="0" i="0" u="none" strike="noStrike" cap="none">
              <a:solidFill>
                <a:srgbClr val="5B4A5B"/>
              </a:solidFill>
              <a:latin typeface="Calibri"/>
              <a:ea typeface="Calibri"/>
              <a:cs typeface="Calibri"/>
              <a:sym typeface="Calibri"/>
            </a:endParaRPr>
          </a:p>
          <a:p>
            <a:pPr marL="243834" marR="0" lvl="0" indent="-226901" algn="l" rtl="0">
              <a:lnSpc>
                <a:spcPct val="90000"/>
              </a:lnSpc>
              <a:spcBef>
                <a:spcPts val="1200"/>
              </a:spcBef>
              <a:spcAft>
                <a:spcPts val="0"/>
              </a:spcAft>
              <a:buClr>
                <a:srgbClr val="262626"/>
              </a:buClr>
              <a:buSzPts val="2200"/>
              <a:buFont typeface="Garamond"/>
              <a:buChar char="◦"/>
            </a:pPr>
            <a:r>
              <a:rPr lang="en-US" sz="2933" b="0" i="0" u="none" strike="noStrike" cap="none">
                <a:solidFill>
                  <a:schemeClr val="dk1"/>
                </a:solidFill>
                <a:latin typeface="Garamond"/>
                <a:ea typeface="Garamond"/>
                <a:cs typeface="Garamond"/>
                <a:sym typeface="Garamond"/>
              </a:rPr>
              <a:t>The resolutions argued that states had the right to declare unconstitutional any federal act that was not specifically authorized in the Constitution.</a:t>
            </a:r>
            <a:endParaRPr sz="2933" b="0" i="0" u="none" strike="noStrike" cap="none">
              <a:solidFill>
                <a:srgbClr val="5B4A5B"/>
              </a:solidFill>
              <a:latin typeface="Calibri"/>
              <a:ea typeface="Calibri"/>
              <a:cs typeface="Calibri"/>
              <a:sym typeface="Calibri"/>
            </a:endParaRPr>
          </a:p>
          <a:p>
            <a:pPr marL="243834" marR="0" lvl="0" indent="-226901" algn="l" rtl="0">
              <a:lnSpc>
                <a:spcPct val="90000"/>
              </a:lnSpc>
              <a:spcBef>
                <a:spcPts val="1200"/>
              </a:spcBef>
              <a:spcAft>
                <a:spcPts val="0"/>
              </a:spcAft>
              <a:buClr>
                <a:srgbClr val="262626"/>
              </a:buClr>
              <a:buSzPts val="2200"/>
              <a:buFont typeface="Garamond"/>
              <a:buChar char="◦"/>
            </a:pPr>
            <a:r>
              <a:rPr lang="en-US" sz="2933" b="0" i="0" u="none" strike="noStrike" cap="none">
                <a:solidFill>
                  <a:schemeClr val="dk1"/>
                </a:solidFill>
                <a:latin typeface="Garamond"/>
                <a:ea typeface="Garamond"/>
                <a:cs typeface="Garamond"/>
                <a:sym typeface="Garamond"/>
              </a:rPr>
              <a:t>This refusal to follow federal laws is seen to be the beginning of “states’ rights ideology” that will play a large role in the forthcoming Civil War.</a:t>
            </a:r>
            <a:endParaRPr sz="2933" b="0" i="0" u="none" strike="noStrike" cap="none">
              <a:solidFill>
                <a:srgbClr val="5B4A5B"/>
              </a:solidFill>
              <a:latin typeface="Calibri"/>
              <a:ea typeface="Calibri"/>
              <a:cs typeface="Calibri"/>
              <a:sym typeface="Calibri"/>
            </a:endParaRPr>
          </a:p>
          <a:p>
            <a:pPr marL="243834" marR="0" lvl="0" indent="-91436" algn="l" rtl="0">
              <a:lnSpc>
                <a:spcPct val="90000"/>
              </a:lnSpc>
              <a:spcBef>
                <a:spcPts val="1200"/>
              </a:spcBef>
              <a:spcAft>
                <a:spcPts val="0"/>
              </a:spcAft>
              <a:buClr>
                <a:srgbClr val="262626"/>
              </a:buClr>
              <a:buSzPts val="1800"/>
              <a:buFont typeface="Corbel"/>
              <a:buNone/>
            </a:pPr>
            <a:endParaRPr sz="24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3162302" y="2514600"/>
            <a:ext cx="5859724" cy="1157696"/>
          </a:xfrm>
          <a:prstGeom prst="rect">
            <a:avLst/>
          </a:prstGeom>
          <a:no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Clr>
                <a:srgbClr val="5B4A5B"/>
              </a:buClr>
              <a:buSzPts val="3300"/>
              <a:buFont typeface="Century Schoolbook"/>
              <a:buNone/>
            </a:pPr>
            <a:r>
              <a:rPr lang="en-US" sz="3300" b="0" i="0" u="none" strike="noStrike" cap="none">
                <a:solidFill>
                  <a:srgbClr val="5B4A5B"/>
                </a:solidFill>
                <a:latin typeface="Century Schoolbook"/>
                <a:ea typeface="Century Schoolbook"/>
                <a:cs typeface="Century Schoolbook"/>
                <a:sym typeface="Century Schoolbook"/>
              </a:rPr>
              <a:t>Thomas Jefferson &amp; the Louisiana Purchase</a:t>
            </a:r>
            <a:endParaRPr sz="3300" b="0" i="0" u="none" strike="noStrike" cap="none">
              <a:solidFill>
                <a:srgbClr val="5B4A5B"/>
              </a:solidFill>
              <a:latin typeface="Century Schoolbook"/>
              <a:ea typeface="Century Schoolbook"/>
              <a:cs typeface="Century Schoolbook"/>
              <a:sym typeface="Century Schoolboo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title" idx="4294967295"/>
          </p:nvPr>
        </p:nvSpPr>
        <p:spPr>
          <a:xfrm>
            <a:off x="3994150" y="568326"/>
            <a:ext cx="6673850" cy="1560513"/>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Jefferson Victorious in 1800</a:t>
            </a:r>
            <a:endParaRPr sz="3800" b="0" i="0" u="none" strike="noStrike" cap="none">
              <a:solidFill>
                <a:srgbClr val="5B4A5B"/>
              </a:solidFill>
              <a:latin typeface="Century Schoolbook"/>
              <a:ea typeface="Century Schoolbook"/>
              <a:cs typeface="Century Schoolbook"/>
              <a:sym typeface="Century Schoolbook"/>
            </a:endParaRPr>
          </a:p>
        </p:txBody>
      </p:sp>
      <p:pic>
        <p:nvPicPr>
          <p:cNvPr id="257" name="Google Shape;257;p35" descr="http://upload.wikimedia.org/wikipedia/commons/thumb/0/04/ElectoralCollege1800.svg/542px-ElectoralCollege1800.svg.png"/>
          <p:cNvPicPr preferRelativeResize="0"/>
          <p:nvPr/>
        </p:nvPicPr>
        <p:blipFill rotWithShape="1">
          <a:blip r:embed="rId3">
            <a:alphaModFix/>
          </a:blip>
          <a:srcRect/>
          <a:stretch/>
        </p:blipFill>
        <p:spPr>
          <a:xfrm>
            <a:off x="3429000" y="1436915"/>
            <a:ext cx="5903364" cy="48577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body" idx="4294967295"/>
          </p:nvPr>
        </p:nvSpPr>
        <p:spPr>
          <a:xfrm>
            <a:off x="7676331" y="1676400"/>
            <a:ext cx="4114800" cy="54102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800"/>
              <a:buFont typeface="Corbel"/>
              <a:buChar char="–"/>
            </a:pPr>
            <a:r>
              <a:rPr lang="en-US" sz="2800" b="0" i="0" u="none" strike="noStrike" cap="none">
                <a:solidFill>
                  <a:srgbClr val="5B4A5B"/>
                </a:solidFill>
                <a:latin typeface="Calibri"/>
                <a:ea typeface="Calibri"/>
                <a:cs typeface="Calibri"/>
                <a:sym typeface="Calibri"/>
              </a:rPr>
              <a:t>Democratic-Republican</a:t>
            </a:r>
            <a:endParaRPr/>
          </a:p>
          <a:p>
            <a:pPr marL="240030" marR="0" lvl="0" indent="-240030" algn="l" rtl="0">
              <a:lnSpc>
                <a:spcPct val="111000"/>
              </a:lnSpc>
              <a:spcBef>
                <a:spcPts val="930"/>
              </a:spcBef>
              <a:spcAft>
                <a:spcPts val="0"/>
              </a:spcAft>
              <a:buClr>
                <a:srgbClr val="5B4A5B"/>
              </a:buClr>
              <a:buSzPts val="2800"/>
              <a:buFont typeface="Corbel"/>
              <a:buChar char="–"/>
            </a:pPr>
            <a:r>
              <a:rPr lang="en-US" sz="2800" b="0" i="0" u="none" strike="noStrike" cap="none">
                <a:solidFill>
                  <a:srgbClr val="5B4A5B"/>
                </a:solidFill>
                <a:latin typeface="Calibri"/>
                <a:ea typeface="Calibri"/>
                <a:cs typeface="Calibri"/>
                <a:sym typeface="Calibri"/>
              </a:rPr>
              <a:t>Plantation Owner from Virginia</a:t>
            </a:r>
            <a:endParaRPr/>
          </a:p>
          <a:p>
            <a:pPr marL="240030" marR="0" lvl="0" indent="-240030" algn="l" rtl="0">
              <a:lnSpc>
                <a:spcPct val="111000"/>
              </a:lnSpc>
              <a:spcBef>
                <a:spcPts val="930"/>
              </a:spcBef>
              <a:spcAft>
                <a:spcPts val="0"/>
              </a:spcAft>
              <a:buClr>
                <a:srgbClr val="5B4A5B"/>
              </a:buClr>
              <a:buSzPts val="2800"/>
              <a:buFont typeface="Corbel"/>
              <a:buChar char="–"/>
            </a:pPr>
            <a:r>
              <a:rPr lang="en-US" sz="2800" b="0" i="0" u="none" strike="noStrike" cap="none">
                <a:solidFill>
                  <a:srgbClr val="5B4A5B"/>
                </a:solidFill>
                <a:latin typeface="Calibri"/>
                <a:ea typeface="Calibri"/>
                <a:cs typeface="Calibri"/>
                <a:sym typeface="Calibri"/>
              </a:rPr>
              <a:t>States’ Rights supporter</a:t>
            </a:r>
            <a:endParaRPr/>
          </a:p>
          <a:p>
            <a:pPr marL="240030" marR="0" lvl="0" indent="-240030" algn="l" rtl="0">
              <a:lnSpc>
                <a:spcPct val="111000"/>
              </a:lnSpc>
              <a:spcBef>
                <a:spcPts val="930"/>
              </a:spcBef>
              <a:spcAft>
                <a:spcPts val="0"/>
              </a:spcAft>
              <a:buClr>
                <a:srgbClr val="5B4A5B"/>
              </a:buClr>
              <a:buSzPts val="2800"/>
              <a:buFont typeface="Corbel"/>
              <a:buChar char="–"/>
            </a:pPr>
            <a:r>
              <a:rPr lang="en-US" sz="2800" b="0" i="0" u="none" strike="noStrike" cap="none">
                <a:solidFill>
                  <a:srgbClr val="5B4A5B"/>
                </a:solidFill>
                <a:latin typeface="Calibri"/>
                <a:ea typeface="Calibri"/>
                <a:cs typeface="Calibri"/>
                <a:sym typeface="Calibri"/>
              </a:rPr>
              <a:t>Repealed Alien and Sedition Acts </a:t>
            </a:r>
            <a:endParaRPr sz="2800" b="0" i="0" u="none" strike="noStrike" cap="none">
              <a:solidFill>
                <a:srgbClr val="5B4A5B"/>
              </a:solidFill>
              <a:latin typeface="Calibri"/>
              <a:ea typeface="Calibri"/>
              <a:cs typeface="Calibri"/>
              <a:sym typeface="Calibri"/>
            </a:endParaRPr>
          </a:p>
        </p:txBody>
      </p:sp>
      <p:sp>
        <p:nvSpPr>
          <p:cNvPr id="263" name="Google Shape;263;p36"/>
          <p:cNvSpPr txBox="1">
            <a:spLocks noGrp="1"/>
          </p:cNvSpPr>
          <p:nvPr>
            <p:ph type="title" idx="4294967295"/>
          </p:nvPr>
        </p:nvSpPr>
        <p:spPr>
          <a:xfrm>
            <a:off x="5518150" y="762000"/>
            <a:ext cx="6673850" cy="1560513"/>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Thomas Jefferson</a:t>
            </a:r>
            <a:endParaRPr sz="3800" b="0" i="0" u="none" strike="noStrike" cap="none">
              <a:solidFill>
                <a:srgbClr val="5B4A5B"/>
              </a:solidFill>
              <a:latin typeface="Century Schoolbook"/>
              <a:ea typeface="Century Schoolbook"/>
              <a:cs typeface="Century Schoolbook"/>
              <a:sym typeface="Century Schoolbook"/>
            </a:endParaRPr>
          </a:p>
        </p:txBody>
      </p:sp>
      <p:pic>
        <p:nvPicPr>
          <p:cNvPr id="264" name="Google Shape;264;p36" descr="http://www.loc.gov/exhibits/jefferson/images/vc128.jpg"/>
          <p:cNvPicPr preferRelativeResize="0"/>
          <p:nvPr/>
        </p:nvPicPr>
        <p:blipFill rotWithShape="1">
          <a:blip r:embed="rId3">
            <a:alphaModFix/>
          </a:blip>
          <a:srcRect/>
          <a:stretch/>
        </p:blipFill>
        <p:spPr>
          <a:xfrm>
            <a:off x="3886200" y="1676400"/>
            <a:ext cx="3657600" cy="44672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7"/>
          <p:cNvSpPr txBox="1">
            <a:spLocks noGrp="1"/>
          </p:cNvSpPr>
          <p:nvPr>
            <p:ph type="title" idx="4294967295"/>
          </p:nvPr>
        </p:nvSpPr>
        <p:spPr>
          <a:xfrm>
            <a:off x="3581400" y="438943"/>
            <a:ext cx="8534400" cy="1560513"/>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Jefferson’s Purchase from France</a:t>
            </a:r>
            <a:endParaRPr sz="3800" b="0" i="0" u="none" strike="noStrike" cap="none">
              <a:solidFill>
                <a:srgbClr val="5B4A5B"/>
              </a:solidFill>
              <a:latin typeface="Century Schoolbook"/>
              <a:ea typeface="Century Schoolbook"/>
              <a:cs typeface="Century Schoolbook"/>
              <a:sym typeface="Century Schoolbook"/>
            </a:endParaRPr>
          </a:p>
        </p:txBody>
      </p:sp>
      <p:pic>
        <p:nvPicPr>
          <p:cNvPr id="270" name="Google Shape;270;p37" descr="http://www.xtimeline.com/__UserPic_Large/1697/ELT200712121700370001043.GIF"/>
          <p:cNvPicPr preferRelativeResize="0"/>
          <p:nvPr/>
        </p:nvPicPr>
        <p:blipFill rotWithShape="1">
          <a:blip r:embed="rId3">
            <a:alphaModFix/>
          </a:blip>
          <a:srcRect/>
          <a:stretch/>
        </p:blipFill>
        <p:spPr>
          <a:xfrm>
            <a:off x="4038600" y="1219199"/>
            <a:ext cx="7375177" cy="526249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a:spLocks noGrp="1"/>
          </p:cNvSpPr>
          <p:nvPr>
            <p:ph type="title"/>
          </p:nvPr>
        </p:nvSpPr>
        <p:spPr>
          <a:xfrm>
            <a:off x="3048000" y="1371600"/>
            <a:ext cx="7254204" cy="757461"/>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The Louisiana Purchase (1803)</a:t>
            </a:r>
            <a:endParaRPr sz="3800" b="0" i="0" u="none" strike="noStrike" cap="none">
              <a:solidFill>
                <a:srgbClr val="5B4A5B"/>
              </a:solidFill>
              <a:latin typeface="Century Schoolbook"/>
              <a:ea typeface="Century Schoolbook"/>
              <a:cs typeface="Century Schoolbook"/>
              <a:sym typeface="Century Schoolbook"/>
            </a:endParaRPr>
          </a:p>
        </p:txBody>
      </p:sp>
      <p:sp>
        <p:nvSpPr>
          <p:cNvPr id="276" name="Google Shape;276;p38"/>
          <p:cNvSpPr txBox="1">
            <a:spLocks noGrp="1"/>
          </p:cNvSpPr>
          <p:nvPr>
            <p:ph type="body" idx="1"/>
          </p:nvPr>
        </p:nvSpPr>
        <p:spPr>
          <a:xfrm>
            <a:off x="2933701" y="2438400"/>
            <a:ext cx="8770571" cy="3651504"/>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The area known as Louisiana switched hands many times, but now was controlled by the French.</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President Jefferson, wanting access to the port of New Orleans, decided to make an offer to Napoleon for control of that port. </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Napoleon (who was in debt from war) decided to sell Jefferson not just New Orleans but ALL of Louisiana.</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sng" strike="noStrike" cap="none">
                <a:solidFill>
                  <a:srgbClr val="5B4A5B"/>
                </a:solidFill>
                <a:latin typeface="Calibri"/>
                <a:ea typeface="Calibri"/>
                <a:cs typeface="Calibri"/>
                <a:sym typeface="Calibri"/>
              </a:rPr>
              <a:t>The Louisiana Purchase doubled the size of the country and brought with it many valuable resources.</a:t>
            </a:r>
            <a:endParaRPr/>
          </a:p>
          <a:p>
            <a:pPr marL="240030" marR="0" lvl="0" indent="-113029" algn="l" rtl="0">
              <a:lnSpc>
                <a:spcPct val="111000"/>
              </a:lnSpc>
              <a:spcBef>
                <a:spcPts val="930"/>
              </a:spcBef>
              <a:spcAft>
                <a:spcPts val="0"/>
              </a:spcAft>
              <a:buClr>
                <a:srgbClr val="5B4A5B"/>
              </a:buClr>
              <a:buSzPts val="2000"/>
              <a:buFont typeface="Corbel"/>
              <a:buNone/>
            </a:pPr>
            <a:endParaRPr sz="2000" b="0" i="0" u="none" strike="noStrike" cap="none">
              <a:solidFill>
                <a:srgbClr val="5B4A5B"/>
              </a:solidFill>
              <a:latin typeface="Calibri"/>
              <a:ea typeface="Calibri"/>
              <a:cs typeface="Calibri"/>
              <a:sym typeface="Calibri"/>
            </a:endParaRPr>
          </a:p>
          <a:p>
            <a:pPr marL="240030" marR="0" lvl="0" indent="-113029" algn="l" rtl="0">
              <a:lnSpc>
                <a:spcPct val="111000"/>
              </a:lnSpc>
              <a:spcBef>
                <a:spcPts val="930"/>
              </a:spcBef>
              <a:spcAft>
                <a:spcPts val="0"/>
              </a:spcAft>
              <a:buClr>
                <a:srgbClr val="5B4A5B"/>
              </a:buClr>
              <a:buSzPts val="2000"/>
              <a:buFont typeface="Corbel"/>
              <a:buNone/>
            </a:pPr>
            <a:endParaRPr sz="2000" b="0" i="0" u="none" strike="noStrike" cap="none">
              <a:solidFill>
                <a:srgbClr val="5B4A5B"/>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txBox="1">
            <a:spLocks noGrp="1"/>
          </p:cNvSpPr>
          <p:nvPr>
            <p:ph type="title"/>
          </p:nvPr>
        </p:nvSpPr>
        <p:spPr>
          <a:xfrm>
            <a:off x="3629030" y="1447800"/>
            <a:ext cx="6673174" cy="681261"/>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Jefferson’s Dilemma</a:t>
            </a:r>
            <a:endParaRPr sz="3800" b="0" i="0" u="none" strike="noStrike" cap="none">
              <a:solidFill>
                <a:srgbClr val="5B4A5B"/>
              </a:solidFill>
              <a:latin typeface="Century Schoolbook"/>
              <a:ea typeface="Century Schoolbook"/>
              <a:cs typeface="Century Schoolbook"/>
              <a:sym typeface="Century Schoolbook"/>
            </a:endParaRPr>
          </a:p>
        </p:txBody>
      </p:sp>
      <p:sp>
        <p:nvSpPr>
          <p:cNvPr id="282" name="Google Shape;282;p39"/>
          <p:cNvSpPr txBox="1">
            <a:spLocks noGrp="1"/>
          </p:cNvSpPr>
          <p:nvPr>
            <p:ph type="body" idx="1"/>
          </p:nvPr>
        </p:nvSpPr>
        <p:spPr>
          <a:xfrm>
            <a:off x="2933701" y="2438400"/>
            <a:ext cx="8770571" cy="3651504"/>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Thomas Jefferson (as an Anti-Federalist) believed that the power of the federal government (including the President) should be limited.</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His views on the Constitution were those of a </a:t>
            </a:r>
            <a:r>
              <a:rPr lang="en-US" sz="2000" b="0" i="0" u="sng" strike="noStrike" cap="none">
                <a:solidFill>
                  <a:srgbClr val="5B4A5B"/>
                </a:solidFill>
                <a:latin typeface="Calibri"/>
                <a:ea typeface="Calibri"/>
                <a:cs typeface="Calibri"/>
                <a:sym typeface="Calibri"/>
              </a:rPr>
              <a:t>strict constructionist</a:t>
            </a:r>
            <a:r>
              <a:rPr lang="en-US" sz="2000" b="0" i="0" u="none" strike="noStrike" cap="none">
                <a:solidFill>
                  <a:srgbClr val="5B4A5B"/>
                </a:solidFill>
                <a:latin typeface="Calibri"/>
                <a:ea typeface="Calibri"/>
                <a:cs typeface="Calibri"/>
                <a:sym typeface="Calibri"/>
              </a:rPr>
              <a:t>: meaning that he followed the Constitution “word for word”.</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sng" strike="noStrike" cap="none">
                <a:solidFill>
                  <a:srgbClr val="5B4A5B"/>
                </a:solidFill>
                <a:latin typeface="Calibri"/>
                <a:ea typeface="Calibri"/>
                <a:cs typeface="Calibri"/>
                <a:sym typeface="Calibri"/>
              </a:rPr>
              <a:t>He felt that the purchase of Louisiana was unconstitutional</a:t>
            </a:r>
            <a:r>
              <a:rPr lang="en-US" sz="2000" b="0" i="0" u="none" strike="noStrike" cap="none">
                <a:solidFill>
                  <a:srgbClr val="5B4A5B"/>
                </a:solidFill>
                <a:latin typeface="Calibri"/>
                <a:ea typeface="Calibri"/>
                <a:cs typeface="Calibri"/>
                <a:sym typeface="Calibri"/>
              </a:rPr>
              <a:t>; the Constitution did not specifically give the President the authority to buy territory.</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He decided however that the deal was too good to pass up and went through with the purchase.</a:t>
            </a:r>
            <a:endParaRPr/>
          </a:p>
          <a:p>
            <a:pPr marL="240030" marR="0" lvl="0" indent="-113029" algn="l" rtl="0">
              <a:lnSpc>
                <a:spcPct val="111000"/>
              </a:lnSpc>
              <a:spcBef>
                <a:spcPts val="930"/>
              </a:spcBef>
              <a:spcAft>
                <a:spcPts val="0"/>
              </a:spcAft>
              <a:buClr>
                <a:srgbClr val="5B4A5B"/>
              </a:buClr>
              <a:buSzPts val="2000"/>
              <a:buFont typeface="Corbel"/>
              <a:buNone/>
            </a:pPr>
            <a:endParaRPr sz="2000" b="0" i="0" u="none" strike="noStrike" cap="none">
              <a:solidFill>
                <a:srgbClr val="5B4A5B"/>
              </a:solidFill>
              <a:latin typeface="Calibri"/>
              <a:ea typeface="Calibri"/>
              <a:cs typeface="Calibri"/>
              <a:sym typeface="Calibri"/>
            </a:endParaRPr>
          </a:p>
          <a:p>
            <a:pPr marL="240030" marR="0" lvl="0" indent="-113029" algn="l" rtl="0">
              <a:lnSpc>
                <a:spcPct val="111000"/>
              </a:lnSpc>
              <a:spcBef>
                <a:spcPts val="930"/>
              </a:spcBef>
              <a:spcAft>
                <a:spcPts val="0"/>
              </a:spcAft>
              <a:buClr>
                <a:srgbClr val="5B4A5B"/>
              </a:buClr>
              <a:buSzPts val="2000"/>
              <a:buFont typeface="Corbel"/>
              <a:buNone/>
            </a:pPr>
            <a:endParaRPr sz="2000" b="0" i="0" u="none" strike="noStrike" cap="none">
              <a:solidFill>
                <a:srgbClr val="5B4A5B"/>
              </a:solidFill>
              <a:latin typeface="Calibri"/>
              <a:ea typeface="Calibri"/>
              <a:cs typeface="Calibri"/>
              <a:sym typeface="Calibri"/>
            </a:endParaRPr>
          </a:p>
          <a:p>
            <a:pPr marL="240030" marR="0" lvl="0" indent="-113029" algn="l" rtl="0">
              <a:lnSpc>
                <a:spcPct val="111000"/>
              </a:lnSpc>
              <a:spcBef>
                <a:spcPts val="930"/>
              </a:spcBef>
              <a:spcAft>
                <a:spcPts val="0"/>
              </a:spcAft>
              <a:buClr>
                <a:srgbClr val="5B4A5B"/>
              </a:buClr>
              <a:buSzPts val="2000"/>
              <a:buFont typeface="Corbel"/>
              <a:buNone/>
            </a:pPr>
            <a:endParaRPr sz="2000" b="0" i="0" u="none" strike="noStrike" cap="none">
              <a:solidFill>
                <a:srgbClr val="5B4A5B"/>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title"/>
          </p:nvPr>
        </p:nvSpPr>
        <p:spPr>
          <a:xfrm>
            <a:off x="3629030" y="1371600"/>
            <a:ext cx="6673174" cy="757461"/>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Exploring Louisiana</a:t>
            </a:r>
            <a:endParaRPr sz="3800" b="0" i="0" u="none" strike="noStrike" cap="none">
              <a:solidFill>
                <a:srgbClr val="5B4A5B"/>
              </a:solidFill>
              <a:latin typeface="Century Schoolbook"/>
              <a:ea typeface="Century Schoolbook"/>
              <a:cs typeface="Century Schoolbook"/>
              <a:sym typeface="Century Schoolbook"/>
            </a:endParaRPr>
          </a:p>
        </p:txBody>
      </p:sp>
      <p:sp>
        <p:nvSpPr>
          <p:cNvPr id="288" name="Google Shape;288;p40"/>
          <p:cNvSpPr txBox="1">
            <a:spLocks noGrp="1"/>
          </p:cNvSpPr>
          <p:nvPr>
            <p:ph type="body" idx="1"/>
          </p:nvPr>
        </p:nvSpPr>
        <p:spPr>
          <a:xfrm>
            <a:off x="3581400" y="2438400"/>
            <a:ext cx="8077200" cy="42672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No one knew exactly what the lands between the Mississippi River and the Pacific Ocean held.</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sng" strike="noStrike" cap="none">
                <a:solidFill>
                  <a:srgbClr val="5B4A5B"/>
                </a:solidFill>
                <a:latin typeface="Calibri"/>
                <a:ea typeface="Calibri"/>
                <a:cs typeface="Calibri"/>
                <a:sym typeface="Calibri"/>
              </a:rPr>
              <a:t>In an effort to explore the new territory, Jefferson sent out an expedition team headed by Meriwether Lewis and William Clark.</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The team charted trails, rivers and mountains, discovered new species and interacted with Native American tribes.</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Also staked American claim to the West coast, allowing us to eventually acquire more territory.</a:t>
            </a:r>
            <a:endParaRPr sz="2000" b="0" i="0" u="none" strike="noStrike" cap="none">
              <a:solidFill>
                <a:srgbClr val="5B4A5B"/>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1" descr="http://mlewisandwclark.yolasite.com/resources/lewis%20and%20clark1.jpg"/>
          <p:cNvPicPr preferRelativeResize="0"/>
          <p:nvPr/>
        </p:nvPicPr>
        <p:blipFill rotWithShape="1">
          <a:blip r:embed="rId3">
            <a:alphaModFix/>
          </a:blip>
          <a:srcRect/>
          <a:stretch/>
        </p:blipFill>
        <p:spPr>
          <a:xfrm>
            <a:off x="3124200" y="685800"/>
            <a:ext cx="3771900" cy="4286250"/>
          </a:xfrm>
          <a:prstGeom prst="rect">
            <a:avLst/>
          </a:prstGeom>
          <a:noFill/>
          <a:ln>
            <a:noFill/>
          </a:ln>
        </p:spPr>
      </p:pic>
      <p:pic>
        <p:nvPicPr>
          <p:cNvPr id="294" name="Google Shape;294;p41" descr="http://www.americaslibrary.gov/assets/aa/lewisandclark/aa_lewisandclark_subj_e.jpg"/>
          <p:cNvPicPr preferRelativeResize="0"/>
          <p:nvPr/>
        </p:nvPicPr>
        <p:blipFill rotWithShape="1">
          <a:blip r:embed="rId4">
            <a:alphaModFix/>
          </a:blip>
          <a:srcRect/>
          <a:stretch/>
        </p:blipFill>
        <p:spPr>
          <a:xfrm>
            <a:off x="7620000" y="381000"/>
            <a:ext cx="3810000" cy="3810000"/>
          </a:xfrm>
          <a:prstGeom prst="rect">
            <a:avLst/>
          </a:prstGeom>
          <a:noFill/>
          <a:ln>
            <a:noFill/>
          </a:ln>
        </p:spPr>
      </p:pic>
      <p:pic>
        <p:nvPicPr>
          <p:cNvPr id="295" name="Google Shape;295;p41" descr="http://2.bp.blogspot.com/-RuudqkB3ly8/UAGgJZZT9nI/AAAAAAAAKIA/0N3pEzGnt64/s1600/lewis-and-clark.jpg"/>
          <p:cNvPicPr preferRelativeResize="0"/>
          <p:nvPr/>
        </p:nvPicPr>
        <p:blipFill rotWithShape="1">
          <a:blip r:embed="rId5">
            <a:alphaModFix/>
          </a:blip>
          <a:srcRect/>
          <a:stretch/>
        </p:blipFill>
        <p:spPr>
          <a:xfrm>
            <a:off x="4648200" y="2273710"/>
            <a:ext cx="5811863" cy="411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fade">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gtEl>
                                        <p:attrNameLst>
                                          <p:attrName>style.visibility</p:attrName>
                                        </p:attrNameLst>
                                      </p:cBhvr>
                                      <p:to>
                                        <p:strVal val="visible"/>
                                      </p:to>
                                    </p:set>
                                    <p:animEffect transition="in" filter="fade">
                                      <p:cBhvr>
                                        <p:cTn id="1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5" descr="Image Detail"/>
          <p:cNvPicPr preferRelativeResize="0"/>
          <p:nvPr/>
        </p:nvPicPr>
        <p:blipFill rotWithShape="1">
          <a:blip r:embed="rId3">
            <a:alphaModFix/>
          </a:blip>
          <a:srcRect/>
          <a:stretch/>
        </p:blipFill>
        <p:spPr>
          <a:xfrm>
            <a:off x="1846865" y="458475"/>
            <a:ext cx="8353200" cy="5902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2" descr="http://diamondpotus.wikispaces.com/file/view/war_of_1812.jpg/53381600/war_of_1812.jpg"/>
          <p:cNvPicPr preferRelativeResize="0"/>
          <p:nvPr/>
        </p:nvPicPr>
        <p:blipFill rotWithShape="1">
          <a:blip r:embed="rId3">
            <a:alphaModFix/>
          </a:blip>
          <a:srcRect b="7352"/>
          <a:stretch/>
        </p:blipFill>
        <p:spPr>
          <a:xfrm>
            <a:off x="3810000" y="1828800"/>
            <a:ext cx="4497536" cy="3200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3" descr="http://upload.wikimedia.org/wikipedia/commons/thumb/5/56/ElectoralCollege1812-Large.png/400px-ElectoralCollege1812-Large.png"/>
          <p:cNvPicPr preferRelativeResize="0"/>
          <p:nvPr/>
        </p:nvPicPr>
        <p:blipFill rotWithShape="1">
          <a:blip r:embed="rId3">
            <a:alphaModFix/>
          </a:blip>
          <a:srcRect/>
          <a:stretch/>
        </p:blipFill>
        <p:spPr>
          <a:xfrm>
            <a:off x="2590800" y="762000"/>
            <a:ext cx="7391400" cy="5414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4"/>
          <p:cNvSpPr txBox="1">
            <a:spLocks noGrp="1"/>
          </p:cNvSpPr>
          <p:nvPr>
            <p:ph type="body" idx="4294967295"/>
          </p:nvPr>
        </p:nvSpPr>
        <p:spPr>
          <a:xfrm>
            <a:off x="7331075" y="1524000"/>
            <a:ext cx="4191000" cy="46863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800"/>
              <a:buFont typeface="Corbel"/>
              <a:buChar char="–"/>
            </a:pPr>
            <a:r>
              <a:rPr lang="en-US" sz="2800" b="0" i="0" u="none" strike="noStrike" cap="none">
                <a:solidFill>
                  <a:srgbClr val="5B4A5B"/>
                </a:solidFill>
                <a:latin typeface="Calibri"/>
                <a:ea typeface="Calibri"/>
                <a:cs typeface="Calibri"/>
                <a:sym typeface="Calibri"/>
              </a:rPr>
              <a:t>Elected President in 1812</a:t>
            </a:r>
            <a:endParaRPr/>
          </a:p>
          <a:p>
            <a:pPr marL="240030" marR="0" lvl="0" indent="-240030" algn="l" rtl="0">
              <a:lnSpc>
                <a:spcPct val="111000"/>
              </a:lnSpc>
              <a:spcBef>
                <a:spcPts val="930"/>
              </a:spcBef>
              <a:spcAft>
                <a:spcPts val="0"/>
              </a:spcAft>
              <a:buClr>
                <a:srgbClr val="5B4A5B"/>
              </a:buClr>
              <a:buSzPts val="2800"/>
              <a:buFont typeface="Corbel"/>
              <a:buChar char="–"/>
            </a:pPr>
            <a:r>
              <a:rPr lang="en-US" sz="2800" b="0" i="0" u="none" strike="noStrike" cap="none">
                <a:solidFill>
                  <a:srgbClr val="5B4A5B"/>
                </a:solidFill>
                <a:latin typeface="Calibri"/>
                <a:ea typeface="Calibri"/>
                <a:cs typeface="Calibri"/>
                <a:sym typeface="Calibri"/>
              </a:rPr>
              <a:t>Democratic-Republican</a:t>
            </a:r>
            <a:endParaRPr/>
          </a:p>
          <a:p>
            <a:pPr marL="240030" marR="0" lvl="0" indent="-240030" algn="l" rtl="0">
              <a:lnSpc>
                <a:spcPct val="111000"/>
              </a:lnSpc>
              <a:spcBef>
                <a:spcPts val="930"/>
              </a:spcBef>
              <a:spcAft>
                <a:spcPts val="0"/>
              </a:spcAft>
              <a:buClr>
                <a:srgbClr val="5B4A5B"/>
              </a:buClr>
              <a:buSzPts val="2800"/>
              <a:buFont typeface="Corbel"/>
              <a:buChar char="–"/>
            </a:pPr>
            <a:r>
              <a:rPr lang="en-US" sz="2800" b="0" i="0" u="none" strike="noStrike" cap="none">
                <a:solidFill>
                  <a:srgbClr val="5B4A5B"/>
                </a:solidFill>
                <a:latin typeface="Calibri"/>
                <a:ea typeface="Calibri"/>
                <a:cs typeface="Calibri"/>
                <a:sym typeface="Calibri"/>
              </a:rPr>
              <a:t>“Father of the Constitution”</a:t>
            </a:r>
            <a:endParaRPr/>
          </a:p>
          <a:p>
            <a:pPr marL="240030" marR="0" lvl="0" indent="-240030" algn="l" rtl="0">
              <a:lnSpc>
                <a:spcPct val="111000"/>
              </a:lnSpc>
              <a:spcBef>
                <a:spcPts val="930"/>
              </a:spcBef>
              <a:spcAft>
                <a:spcPts val="0"/>
              </a:spcAft>
              <a:buClr>
                <a:srgbClr val="5B4A5B"/>
              </a:buClr>
              <a:buSzPts val="2800"/>
              <a:buFont typeface="Corbel"/>
              <a:buChar char="–"/>
            </a:pPr>
            <a:r>
              <a:rPr lang="en-US" sz="2800" b="0" i="0" u="none" strike="noStrike" cap="none">
                <a:solidFill>
                  <a:srgbClr val="5B4A5B"/>
                </a:solidFill>
                <a:latin typeface="Calibri"/>
                <a:ea typeface="Calibri"/>
                <a:cs typeface="Calibri"/>
                <a:sym typeface="Calibri"/>
              </a:rPr>
              <a:t>Co-author of the “Federalist Papers”</a:t>
            </a:r>
            <a:endParaRPr/>
          </a:p>
          <a:p>
            <a:pPr marL="240030" marR="0" lvl="0" indent="-113029" algn="l" rtl="0">
              <a:lnSpc>
                <a:spcPct val="111000"/>
              </a:lnSpc>
              <a:spcBef>
                <a:spcPts val="930"/>
              </a:spcBef>
              <a:spcAft>
                <a:spcPts val="0"/>
              </a:spcAft>
              <a:buClr>
                <a:srgbClr val="5B4A5B"/>
              </a:buClr>
              <a:buSzPts val="2000"/>
              <a:buFont typeface="Corbel"/>
              <a:buNone/>
            </a:pPr>
            <a:endParaRPr sz="2000" b="0" i="0" u="none" strike="noStrike" cap="none">
              <a:solidFill>
                <a:srgbClr val="5B4A5B"/>
              </a:solidFill>
              <a:latin typeface="Calibri"/>
              <a:ea typeface="Calibri"/>
              <a:cs typeface="Calibri"/>
              <a:sym typeface="Calibri"/>
            </a:endParaRPr>
          </a:p>
        </p:txBody>
      </p:sp>
      <p:sp>
        <p:nvSpPr>
          <p:cNvPr id="311" name="Google Shape;311;p44"/>
          <p:cNvSpPr txBox="1">
            <a:spLocks noGrp="1"/>
          </p:cNvSpPr>
          <p:nvPr>
            <p:ph type="title" idx="4294967295"/>
          </p:nvPr>
        </p:nvSpPr>
        <p:spPr>
          <a:xfrm>
            <a:off x="5467965" y="743743"/>
            <a:ext cx="6673850" cy="1560513"/>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James Madison</a:t>
            </a:r>
            <a:endParaRPr sz="3800" b="0" i="0" u="none" strike="noStrike" cap="none">
              <a:solidFill>
                <a:srgbClr val="5B4A5B"/>
              </a:solidFill>
              <a:latin typeface="Century Schoolbook"/>
              <a:ea typeface="Century Schoolbook"/>
              <a:cs typeface="Century Schoolbook"/>
              <a:sym typeface="Century Schoolbook"/>
            </a:endParaRPr>
          </a:p>
        </p:txBody>
      </p:sp>
      <p:pic>
        <p:nvPicPr>
          <p:cNvPr id="312" name="Google Shape;312;p44" descr="http://prints.encore-editions.com/0/500/canvas-portrait-prints-us-presidential-president-political-politics-great-american-canvas-painting-portrait-reproduction-print-james-madison-4th-president-of-the-united-states-of-america.jpg"/>
          <p:cNvPicPr preferRelativeResize="0"/>
          <p:nvPr/>
        </p:nvPicPr>
        <p:blipFill rotWithShape="1">
          <a:blip r:embed="rId3">
            <a:alphaModFix/>
          </a:blip>
          <a:srcRect/>
          <a:stretch/>
        </p:blipFill>
        <p:spPr>
          <a:xfrm>
            <a:off x="3657600" y="1524000"/>
            <a:ext cx="3581400" cy="4762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5"/>
          <p:cNvSpPr txBox="1">
            <a:spLocks noGrp="1"/>
          </p:cNvSpPr>
          <p:nvPr>
            <p:ph type="title"/>
          </p:nvPr>
        </p:nvSpPr>
        <p:spPr>
          <a:xfrm>
            <a:off x="3629030" y="1295400"/>
            <a:ext cx="6673174" cy="833661"/>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Dispute with Great Britain</a:t>
            </a:r>
            <a:endParaRPr sz="3800" b="0" i="0" u="none" strike="noStrike" cap="none">
              <a:solidFill>
                <a:srgbClr val="5B4A5B"/>
              </a:solidFill>
              <a:latin typeface="Century Schoolbook"/>
              <a:ea typeface="Century Schoolbook"/>
              <a:cs typeface="Century Schoolbook"/>
              <a:sym typeface="Century Schoolbook"/>
            </a:endParaRPr>
          </a:p>
        </p:txBody>
      </p:sp>
      <p:sp>
        <p:nvSpPr>
          <p:cNvPr id="318" name="Google Shape;318;p45"/>
          <p:cNvSpPr txBox="1">
            <a:spLocks noGrp="1"/>
          </p:cNvSpPr>
          <p:nvPr>
            <p:ph type="body" idx="1"/>
          </p:nvPr>
        </p:nvSpPr>
        <p:spPr>
          <a:xfrm>
            <a:off x="5105400" y="2286000"/>
            <a:ext cx="5882604" cy="3651504"/>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For the first decade of the 19</a:t>
            </a:r>
            <a:r>
              <a:rPr lang="en-US" sz="2000" b="0" i="0" u="none" strike="noStrike" cap="none" baseline="30000">
                <a:solidFill>
                  <a:srgbClr val="5B4A5B"/>
                </a:solidFill>
                <a:latin typeface="Calibri"/>
                <a:ea typeface="Calibri"/>
                <a:cs typeface="Calibri"/>
                <a:sym typeface="Calibri"/>
              </a:rPr>
              <a:t>th</a:t>
            </a:r>
            <a:r>
              <a:rPr lang="en-US" sz="2000" b="0" i="0" u="none" strike="noStrike" cap="none">
                <a:solidFill>
                  <a:srgbClr val="5B4A5B"/>
                </a:solidFill>
                <a:latin typeface="Calibri"/>
                <a:ea typeface="Calibri"/>
                <a:cs typeface="Calibri"/>
                <a:sym typeface="Calibri"/>
              </a:rPr>
              <a:t> century, American merchant ships had been caught in the middle of an on going fight between England and France.</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Jefferson was able to avoid war with these countries through diplomacy and economic embargoes.</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However hostilities intensified and in 1812, </a:t>
            </a:r>
            <a:r>
              <a:rPr lang="en-US" sz="2000" b="0" i="0" u="sng" strike="noStrike" cap="none">
                <a:solidFill>
                  <a:srgbClr val="5B4A5B"/>
                </a:solidFill>
                <a:latin typeface="Calibri"/>
                <a:ea typeface="Calibri"/>
                <a:cs typeface="Calibri"/>
                <a:sym typeface="Calibri"/>
              </a:rPr>
              <a:t>President Madison asked Congress to formally declare war on Great Britain</a:t>
            </a:r>
            <a:r>
              <a:rPr lang="en-US" sz="2000" b="0" i="0" u="none" strike="noStrike" cap="none">
                <a:solidFill>
                  <a:srgbClr val="5B4A5B"/>
                </a:solidFill>
                <a:latin typeface="Calibri"/>
                <a:ea typeface="Calibri"/>
                <a:cs typeface="Calibri"/>
                <a:sym typeface="Calibri"/>
              </a:rPr>
              <a:t>.</a:t>
            </a:r>
            <a:endParaRPr/>
          </a:p>
          <a:p>
            <a:pPr marL="240030" marR="0" lvl="0" indent="-113029" algn="l" rtl="0">
              <a:lnSpc>
                <a:spcPct val="111000"/>
              </a:lnSpc>
              <a:spcBef>
                <a:spcPts val="930"/>
              </a:spcBef>
              <a:spcAft>
                <a:spcPts val="0"/>
              </a:spcAft>
              <a:buClr>
                <a:srgbClr val="5B4A5B"/>
              </a:buClr>
              <a:buSzPts val="2000"/>
              <a:buFont typeface="Corbel"/>
              <a:buNone/>
            </a:pPr>
            <a:endParaRPr sz="2000" b="0" i="0" u="none" strike="noStrike" cap="none">
              <a:solidFill>
                <a:srgbClr val="5B4A5B"/>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3629030" y="1295400"/>
            <a:ext cx="6673174" cy="833661"/>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Causes of the War of 1812</a:t>
            </a:r>
            <a:endParaRPr sz="3800" b="0" i="0" u="none" strike="noStrike" cap="none">
              <a:solidFill>
                <a:srgbClr val="5B4A5B"/>
              </a:solidFill>
              <a:latin typeface="Century Schoolbook"/>
              <a:ea typeface="Century Schoolbook"/>
              <a:cs typeface="Century Schoolbook"/>
              <a:sym typeface="Century Schoolbook"/>
            </a:endParaRPr>
          </a:p>
        </p:txBody>
      </p:sp>
      <p:sp>
        <p:nvSpPr>
          <p:cNvPr id="324" name="Google Shape;324;p46"/>
          <p:cNvSpPr txBox="1">
            <a:spLocks noGrp="1"/>
          </p:cNvSpPr>
          <p:nvPr>
            <p:ph type="body" idx="1"/>
          </p:nvPr>
        </p:nvSpPr>
        <p:spPr>
          <a:xfrm>
            <a:off x="5181600" y="2438400"/>
            <a:ext cx="5120604" cy="3651504"/>
          </a:xfrm>
          <a:prstGeom prst="rect">
            <a:avLst/>
          </a:prstGeom>
          <a:noFill/>
          <a:ln>
            <a:noFill/>
          </a:ln>
        </p:spPr>
        <p:txBody>
          <a:bodyPr spcFirstLastPara="1" wrap="square" lIns="91425" tIns="45700" rIns="91425" bIns="45700" anchor="t" anchorCtr="0">
            <a:noAutofit/>
          </a:bodyPr>
          <a:lstStyle/>
          <a:p>
            <a:pPr marL="240030" marR="0" lvl="0" indent="-240030" algn="l" rtl="0">
              <a:lnSpc>
                <a:spcPct val="101000"/>
              </a:lnSpc>
              <a:spcBef>
                <a:spcPts val="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1. England was interfering with American trade with France.</a:t>
            </a:r>
            <a:endParaRPr/>
          </a:p>
          <a:p>
            <a:pPr marL="240030" marR="0" lvl="0" indent="-240030" algn="l" rtl="0">
              <a:lnSpc>
                <a:spcPct val="10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2. </a:t>
            </a:r>
            <a:r>
              <a:rPr lang="en-US" sz="2000" b="0" i="0" u="sng" strike="noStrike" cap="none">
                <a:solidFill>
                  <a:srgbClr val="5B4A5B"/>
                </a:solidFill>
                <a:latin typeface="Calibri"/>
                <a:ea typeface="Calibri"/>
                <a:cs typeface="Calibri"/>
                <a:sym typeface="Calibri"/>
              </a:rPr>
              <a:t>British ships were boarding American vessels and forcing sailors to serve in the British navy, a process called impressment</a:t>
            </a:r>
            <a:r>
              <a:rPr lang="en-US" sz="2000" b="0" i="0" u="none" strike="noStrike" cap="none">
                <a:solidFill>
                  <a:srgbClr val="5B4A5B"/>
                </a:solidFill>
                <a:latin typeface="Calibri"/>
                <a:ea typeface="Calibri"/>
                <a:cs typeface="Calibri"/>
                <a:sym typeface="Calibri"/>
              </a:rPr>
              <a:t>.</a:t>
            </a:r>
            <a:endParaRPr/>
          </a:p>
          <a:p>
            <a:pPr marL="240030" marR="0" lvl="0" indent="-240030" algn="l" rtl="0">
              <a:lnSpc>
                <a:spcPct val="10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3. England had not fully abandoned forts in North America and were helping Native Americans fight westward settlers.</a:t>
            </a:r>
            <a:endParaRPr/>
          </a:p>
          <a:p>
            <a:pPr marL="240030" marR="0" lvl="0" indent="-240030" algn="l" rtl="0">
              <a:lnSpc>
                <a:spcPct val="10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4. America wanted to invade Canada and take it from English control.</a:t>
            </a:r>
            <a:endParaRPr sz="2000" b="0" i="0" u="none" strike="noStrike" cap="none">
              <a:solidFill>
                <a:srgbClr val="5B4A5B"/>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7" descr="http://www.whitehousehistory.org/whha_history/white-house-stories/media/images/1814-burning.jpg"/>
          <p:cNvPicPr preferRelativeResize="0"/>
          <p:nvPr/>
        </p:nvPicPr>
        <p:blipFill rotWithShape="1">
          <a:blip r:embed="rId3">
            <a:alphaModFix/>
          </a:blip>
          <a:srcRect/>
          <a:stretch/>
        </p:blipFill>
        <p:spPr>
          <a:xfrm>
            <a:off x="3276600" y="381000"/>
            <a:ext cx="7973327" cy="55149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8" descr="http://www.csmonitor.com/var/ezflow_site/storage/images/media/content/2012/06-08war1812/12785545-1-eng-US/06-08war1812_full_600.jpg"/>
          <p:cNvPicPr preferRelativeResize="0"/>
          <p:nvPr/>
        </p:nvPicPr>
        <p:blipFill rotWithShape="1">
          <a:blip r:embed="rId3">
            <a:alphaModFix/>
          </a:blip>
          <a:srcRect/>
          <a:stretch/>
        </p:blipFill>
        <p:spPr>
          <a:xfrm>
            <a:off x="2133600" y="439994"/>
            <a:ext cx="5086350" cy="3810000"/>
          </a:xfrm>
          <a:prstGeom prst="rect">
            <a:avLst/>
          </a:prstGeom>
          <a:noFill/>
          <a:ln>
            <a:noFill/>
          </a:ln>
        </p:spPr>
      </p:pic>
      <p:pic>
        <p:nvPicPr>
          <p:cNvPr id="335" name="Google Shape;335;p48" descr="http://www.frenchcreoles.com/battnozz.jpg"/>
          <p:cNvPicPr preferRelativeResize="0"/>
          <p:nvPr/>
        </p:nvPicPr>
        <p:blipFill rotWithShape="1">
          <a:blip r:embed="rId4">
            <a:alphaModFix/>
          </a:blip>
          <a:srcRect/>
          <a:stretch/>
        </p:blipFill>
        <p:spPr>
          <a:xfrm>
            <a:off x="5562600" y="1012372"/>
            <a:ext cx="6263183" cy="4343400"/>
          </a:xfrm>
          <a:prstGeom prst="rect">
            <a:avLst/>
          </a:prstGeom>
          <a:noFill/>
          <a:ln>
            <a:noFill/>
          </a:ln>
        </p:spPr>
      </p:pic>
      <p:pic>
        <p:nvPicPr>
          <p:cNvPr id="336" name="Google Shape;336;p48" descr="http://imgc.allpostersimages.com/images/P-473-488-90/22/2246/JW2ZD00Z/posters/native-americans-attack-the-american-garrison-at-fort-dearborn-in-illinois-during-the-war-of-1812.jpg"/>
          <p:cNvPicPr preferRelativeResize="0"/>
          <p:nvPr/>
        </p:nvPicPr>
        <p:blipFill rotWithShape="1">
          <a:blip r:embed="rId5">
            <a:alphaModFix/>
          </a:blip>
          <a:srcRect/>
          <a:stretch/>
        </p:blipFill>
        <p:spPr>
          <a:xfrm>
            <a:off x="3886200" y="2209800"/>
            <a:ext cx="5818013" cy="43542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6"/>
                                        </p:tgtEl>
                                        <p:attrNameLst>
                                          <p:attrName>style.visibility</p:attrName>
                                        </p:attrNameLst>
                                      </p:cBhvr>
                                      <p:to>
                                        <p:strVal val="visible"/>
                                      </p:to>
                                    </p:set>
                                    <p:animEffect transition="in" filter="fade">
                                      <p:cBhvr>
                                        <p:cTn id="16"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9"/>
          <p:cNvSpPr txBox="1">
            <a:spLocks noGrp="1"/>
          </p:cNvSpPr>
          <p:nvPr>
            <p:ph type="title"/>
          </p:nvPr>
        </p:nvSpPr>
        <p:spPr>
          <a:xfrm>
            <a:off x="3629030" y="1295400"/>
            <a:ext cx="6673174" cy="833661"/>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Results of the War of 1812</a:t>
            </a:r>
            <a:endParaRPr sz="3800" b="0" i="0" u="none" strike="noStrike" cap="none">
              <a:solidFill>
                <a:srgbClr val="5B4A5B"/>
              </a:solidFill>
              <a:latin typeface="Century Schoolbook"/>
              <a:ea typeface="Century Schoolbook"/>
              <a:cs typeface="Century Schoolbook"/>
              <a:sym typeface="Century Schoolbook"/>
            </a:endParaRPr>
          </a:p>
        </p:txBody>
      </p:sp>
      <p:sp>
        <p:nvSpPr>
          <p:cNvPr id="342" name="Google Shape;342;p49"/>
          <p:cNvSpPr txBox="1">
            <a:spLocks noGrp="1"/>
          </p:cNvSpPr>
          <p:nvPr>
            <p:ph type="body" idx="1"/>
          </p:nvPr>
        </p:nvSpPr>
        <p:spPr>
          <a:xfrm>
            <a:off x="4495800" y="2362200"/>
            <a:ext cx="6949404" cy="3651504"/>
          </a:xfrm>
          <a:prstGeom prst="rect">
            <a:avLst/>
          </a:prstGeom>
          <a:noFill/>
          <a:ln>
            <a:noFill/>
          </a:ln>
        </p:spPr>
        <p:txBody>
          <a:bodyPr spcFirstLastPara="1" wrap="square" lIns="91425" tIns="45700" rIns="91425" bIns="45700" anchor="t" anchorCtr="0">
            <a:noAutofit/>
          </a:bodyPr>
          <a:lstStyle/>
          <a:p>
            <a:pPr marL="240030" marR="0" lvl="0" indent="-240030" algn="l" rtl="0">
              <a:lnSpc>
                <a:spcPct val="101000"/>
              </a:lnSpc>
              <a:spcBef>
                <a:spcPts val="0"/>
              </a:spcBef>
              <a:spcAft>
                <a:spcPts val="0"/>
              </a:spcAft>
              <a:buClr>
                <a:srgbClr val="5B4A5B"/>
              </a:buClr>
              <a:buSzPts val="1850"/>
              <a:buFont typeface="Corbel"/>
              <a:buChar char="–"/>
            </a:pPr>
            <a:r>
              <a:rPr lang="en-US" sz="1850" b="0" i="0" u="none" strike="noStrike" cap="none">
                <a:solidFill>
                  <a:srgbClr val="5B4A5B"/>
                </a:solidFill>
                <a:latin typeface="Calibri"/>
                <a:ea typeface="Calibri"/>
                <a:cs typeface="Calibri"/>
                <a:sym typeface="Calibri"/>
              </a:rPr>
              <a:t>War ended in a draw.</a:t>
            </a:r>
            <a:endParaRPr/>
          </a:p>
          <a:p>
            <a:pPr marL="240030" marR="0" lvl="0" indent="-240030" algn="l" rtl="0">
              <a:lnSpc>
                <a:spcPct val="101000"/>
              </a:lnSpc>
              <a:spcBef>
                <a:spcPts val="930"/>
              </a:spcBef>
              <a:spcAft>
                <a:spcPts val="0"/>
              </a:spcAft>
              <a:buClr>
                <a:srgbClr val="5B4A5B"/>
              </a:buClr>
              <a:buSzPts val="1850"/>
              <a:buFont typeface="Corbel"/>
              <a:buChar char="–"/>
            </a:pPr>
            <a:r>
              <a:rPr lang="en-US" sz="1850" b="0" i="0" u="none" strike="noStrike" cap="none">
                <a:solidFill>
                  <a:srgbClr val="5B4A5B"/>
                </a:solidFill>
                <a:latin typeface="Calibri"/>
                <a:ea typeface="Calibri"/>
                <a:cs typeface="Calibri"/>
                <a:sym typeface="Calibri"/>
              </a:rPr>
              <a:t>America neither lost nor gained any new territory.</a:t>
            </a:r>
            <a:endParaRPr/>
          </a:p>
          <a:p>
            <a:pPr marL="240030" marR="0" lvl="0" indent="-240030" algn="l" rtl="0">
              <a:lnSpc>
                <a:spcPct val="101000"/>
              </a:lnSpc>
              <a:spcBef>
                <a:spcPts val="930"/>
              </a:spcBef>
              <a:spcAft>
                <a:spcPts val="0"/>
              </a:spcAft>
              <a:buClr>
                <a:srgbClr val="5B4A5B"/>
              </a:buClr>
              <a:buSzPts val="1850"/>
              <a:buFont typeface="Corbel"/>
              <a:buChar char="–"/>
            </a:pPr>
            <a:r>
              <a:rPr lang="en-US" sz="1850" b="0" i="0" u="none" strike="noStrike" cap="none">
                <a:solidFill>
                  <a:srgbClr val="5B4A5B"/>
                </a:solidFill>
                <a:latin typeface="Calibri"/>
                <a:ea typeface="Calibri"/>
                <a:cs typeface="Calibri"/>
                <a:sym typeface="Calibri"/>
              </a:rPr>
              <a:t>Increased respect for American army and navy throughout the world</a:t>
            </a:r>
            <a:endParaRPr/>
          </a:p>
          <a:p>
            <a:pPr marL="240030" marR="0" lvl="0" indent="-240030" algn="l" rtl="0">
              <a:lnSpc>
                <a:spcPct val="101000"/>
              </a:lnSpc>
              <a:spcBef>
                <a:spcPts val="930"/>
              </a:spcBef>
              <a:spcAft>
                <a:spcPts val="0"/>
              </a:spcAft>
              <a:buClr>
                <a:srgbClr val="5B4A5B"/>
              </a:buClr>
              <a:buSzPts val="1850"/>
              <a:buFont typeface="Corbel"/>
              <a:buChar char="–"/>
            </a:pPr>
            <a:r>
              <a:rPr lang="en-US" sz="1850" b="0" i="0" u="none" strike="noStrike" cap="none">
                <a:solidFill>
                  <a:srgbClr val="5B4A5B"/>
                </a:solidFill>
                <a:latin typeface="Calibri"/>
                <a:ea typeface="Calibri"/>
                <a:cs typeface="Calibri"/>
                <a:sym typeface="Calibri"/>
              </a:rPr>
              <a:t>End to Native American resistance in the Ohio River Valley</a:t>
            </a:r>
            <a:endParaRPr/>
          </a:p>
          <a:p>
            <a:pPr marL="240030" marR="0" lvl="0" indent="-240030" algn="l" rtl="0">
              <a:lnSpc>
                <a:spcPct val="101000"/>
              </a:lnSpc>
              <a:spcBef>
                <a:spcPts val="930"/>
              </a:spcBef>
              <a:spcAft>
                <a:spcPts val="0"/>
              </a:spcAft>
              <a:buClr>
                <a:srgbClr val="5B4A5B"/>
              </a:buClr>
              <a:buSzPts val="1850"/>
              <a:buFont typeface="Corbel"/>
              <a:buChar char="–"/>
            </a:pPr>
            <a:r>
              <a:rPr lang="en-US" sz="1850" b="0" i="0" u="none" strike="noStrike" cap="none">
                <a:solidFill>
                  <a:srgbClr val="5B4A5B"/>
                </a:solidFill>
                <a:latin typeface="Calibri"/>
                <a:ea typeface="Calibri"/>
                <a:cs typeface="Calibri"/>
                <a:sym typeface="Calibri"/>
              </a:rPr>
              <a:t>Signaled an end to the Federalist Party, who refused to support the war.</a:t>
            </a:r>
            <a:endParaRPr/>
          </a:p>
          <a:p>
            <a:pPr marL="240030" marR="0" lvl="0" indent="-240030" algn="l" rtl="0">
              <a:lnSpc>
                <a:spcPct val="101000"/>
              </a:lnSpc>
              <a:spcBef>
                <a:spcPts val="930"/>
              </a:spcBef>
              <a:spcAft>
                <a:spcPts val="0"/>
              </a:spcAft>
              <a:buClr>
                <a:srgbClr val="5B4A5B"/>
              </a:buClr>
              <a:buSzPts val="1850"/>
              <a:buFont typeface="Corbel"/>
              <a:buChar char="–"/>
            </a:pPr>
            <a:r>
              <a:rPr lang="en-US" sz="1850" b="0" i="0" u="none" strike="noStrike" cap="none">
                <a:solidFill>
                  <a:srgbClr val="5B4A5B"/>
                </a:solidFill>
                <a:latin typeface="Calibri"/>
                <a:ea typeface="Calibri"/>
                <a:cs typeface="Calibri"/>
                <a:sym typeface="Calibri"/>
              </a:rPr>
              <a:t>Stimulated American industry</a:t>
            </a:r>
            <a:endParaRPr/>
          </a:p>
          <a:p>
            <a:pPr marL="240030" marR="0" lvl="0" indent="-240030" algn="l" rtl="0">
              <a:lnSpc>
                <a:spcPct val="101000"/>
              </a:lnSpc>
              <a:spcBef>
                <a:spcPts val="930"/>
              </a:spcBef>
              <a:spcAft>
                <a:spcPts val="0"/>
              </a:spcAft>
              <a:buClr>
                <a:srgbClr val="5B4A5B"/>
              </a:buClr>
              <a:buSzPts val="1850"/>
              <a:buFont typeface="Corbel"/>
              <a:buChar char="–"/>
            </a:pPr>
            <a:r>
              <a:rPr lang="en-US" sz="1850" b="0" i="0" u="none" strike="noStrike" cap="none">
                <a:solidFill>
                  <a:srgbClr val="5B4A5B"/>
                </a:solidFill>
                <a:latin typeface="Calibri"/>
                <a:ea typeface="Calibri"/>
                <a:cs typeface="Calibri"/>
                <a:sym typeface="Calibri"/>
              </a:rPr>
              <a:t>Final official dispute with England</a:t>
            </a:r>
            <a:endParaRPr/>
          </a:p>
          <a:p>
            <a:pPr marL="240030" marR="0" lvl="0" indent="-122554" algn="l" rtl="0">
              <a:lnSpc>
                <a:spcPct val="101000"/>
              </a:lnSpc>
              <a:spcBef>
                <a:spcPts val="930"/>
              </a:spcBef>
              <a:spcAft>
                <a:spcPts val="0"/>
              </a:spcAft>
              <a:buClr>
                <a:srgbClr val="5B4A5B"/>
              </a:buClr>
              <a:buSzPts val="1850"/>
              <a:buFont typeface="Corbel"/>
              <a:buNone/>
            </a:pPr>
            <a:endParaRPr sz="1850" b="0" i="0" u="none" strike="noStrike" cap="none">
              <a:solidFill>
                <a:srgbClr val="5B4A5B"/>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0"/>
          <p:cNvSpPr txBox="1">
            <a:spLocks noGrp="1"/>
          </p:cNvSpPr>
          <p:nvPr>
            <p:ph type="title" idx="4294967295"/>
          </p:nvPr>
        </p:nvSpPr>
        <p:spPr>
          <a:xfrm>
            <a:off x="5056710" y="685800"/>
            <a:ext cx="6673850" cy="1560513"/>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Star-Spangled Banner</a:t>
            </a:r>
            <a:endParaRPr sz="3800" b="0" i="0" u="none" strike="noStrike" cap="none">
              <a:solidFill>
                <a:srgbClr val="5B4A5B"/>
              </a:solidFill>
              <a:latin typeface="Century Schoolbook"/>
              <a:ea typeface="Century Schoolbook"/>
              <a:cs typeface="Century Schoolbook"/>
              <a:sym typeface="Century Schoolbook"/>
            </a:endParaRPr>
          </a:p>
        </p:txBody>
      </p:sp>
      <p:sp>
        <p:nvSpPr>
          <p:cNvPr id="348" name="Google Shape;348;p50"/>
          <p:cNvSpPr txBox="1">
            <a:spLocks noGrp="1"/>
          </p:cNvSpPr>
          <p:nvPr>
            <p:ph type="body" idx="4294967295"/>
          </p:nvPr>
        </p:nvSpPr>
        <p:spPr>
          <a:xfrm>
            <a:off x="6934200" y="1380537"/>
            <a:ext cx="4724400" cy="52578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000"/>
              <a:buFont typeface="Corbel"/>
              <a:buChar char="–"/>
            </a:pPr>
            <a:r>
              <a:rPr lang="en-US" sz="2000" b="0" i="0" u="sng" strike="noStrike" cap="none">
                <a:solidFill>
                  <a:srgbClr val="5B4A5B"/>
                </a:solidFill>
                <a:latin typeface="Calibri"/>
                <a:ea typeface="Calibri"/>
                <a:cs typeface="Calibri"/>
                <a:sym typeface="Calibri"/>
              </a:rPr>
              <a:t>While imprisoned on a British ship, Francis Scott Key penned “The Star-Spangled Banner”</a:t>
            </a:r>
            <a:r>
              <a:rPr lang="en-US" sz="2000" b="0" i="0" u="none" strike="noStrike" cap="none">
                <a:solidFill>
                  <a:srgbClr val="5B4A5B"/>
                </a:solidFill>
                <a:latin typeface="Calibri"/>
                <a:ea typeface="Calibri"/>
                <a:cs typeface="Calibri"/>
                <a:sym typeface="Calibri"/>
              </a:rPr>
              <a:t>.</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The song embodied a new spirit for the American people.</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Even after being independent of England for over 30 years, many still held to their English roots.</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sng" strike="noStrike" cap="none">
                <a:solidFill>
                  <a:srgbClr val="5B4A5B"/>
                </a:solidFill>
                <a:latin typeface="Calibri"/>
                <a:ea typeface="Calibri"/>
                <a:cs typeface="Calibri"/>
                <a:sym typeface="Calibri"/>
              </a:rPr>
              <a:t>The “victory” in the War of 1812 ushered in a period of intense nationalism and pride in being an America</a:t>
            </a:r>
            <a:r>
              <a:rPr lang="en-US" sz="2000" b="0" i="0" u="none" strike="noStrike" cap="none">
                <a:solidFill>
                  <a:srgbClr val="5B4A5B"/>
                </a:solidFill>
                <a:latin typeface="Calibri"/>
                <a:ea typeface="Calibri"/>
                <a:cs typeface="Calibri"/>
                <a:sym typeface="Calibri"/>
              </a:rPr>
              <a:t>.</a:t>
            </a:r>
            <a:endParaRPr sz="2000" b="0" i="0" u="none" strike="noStrike" cap="none">
              <a:solidFill>
                <a:srgbClr val="5B4A5B"/>
              </a:solidFill>
              <a:latin typeface="Calibri"/>
              <a:ea typeface="Calibri"/>
              <a:cs typeface="Calibri"/>
              <a:sym typeface="Calibri"/>
            </a:endParaRPr>
          </a:p>
        </p:txBody>
      </p:sp>
      <p:pic>
        <p:nvPicPr>
          <p:cNvPr id="349" name="Google Shape;349;p50" descr="francis_scott_key"/>
          <p:cNvPicPr preferRelativeResize="0"/>
          <p:nvPr/>
        </p:nvPicPr>
        <p:blipFill rotWithShape="1">
          <a:blip r:embed="rId3">
            <a:alphaModFix/>
          </a:blip>
          <a:srcRect/>
          <a:stretch/>
        </p:blipFill>
        <p:spPr>
          <a:xfrm>
            <a:off x="3352800" y="1821068"/>
            <a:ext cx="3373409" cy="437673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1"/>
          <p:cNvSpPr txBox="1">
            <a:spLocks noGrp="1"/>
          </p:cNvSpPr>
          <p:nvPr>
            <p:ph type="title"/>
          </p:nvPr>
        </p:nvSpPr>
        <p:spPr>
          <a:xfrm>
            <a:off x="4038600" y="3124200"/>
            <a:ext cx="4394793" cy="700495"/>
          </a:xfrm>
          <a:prstGeom prst="rect">
            <a:avLst/>
          </a:prstGeom>
          <a:noFill/>
          <a:ln>
            <a:noFill/>
          </a:ln>
        </p:spPr>
        <p:txBody>
          <a:bodyPr spcFirstLastPara="1" wrap="square" lIns="91425" tIns="45700" rIns="91425" bIns="45700" anchor="t" anchorCtr="0">
            <a:noAutofit/>
          </a:bodyPr>
          <a:lstStyle/>
          <a:p>
            <a:pPr marL="0" marR="0" lvl="0" indent="0" algn="ctr" rtl="0">
              <a:lnSpc>
                <a:spcPct val="105000"/>
              </a:lnSpc>
              <a:spcBef>
                <a:spcPts val="0"/>
              </a:spcBef>
              <a:spcAft>
                <a:spcPts val="0"/>
              </a:spcAft>
              <a:buClr>
                <a:srgbClr val="5B4A5B"/>
              </a:buClr>
              <a:buSzPts val="3300"/>
              <a:buFont typeface="Century Schoolbook"/>
              <a:buNone/>
            </a:pPr>
            <a:r>
              <a:rPr lang="en-US" sz="3300" b="0" i="0" u="none" strike="noStrike" cap="none">
                <a:solidFill>
                  <a:srgbClr val="5B4A5B"/>
                </a:solidFill>
                <a:latin typeface="Century Schoolbook"/>
                <a:ea typeface="Century Schoolbook"/>
                <a:cs typeface="Century Schoolbook"/>
                <a:sym typeface="Century Schoolbook"/>
              </a:rPr>
              <a:t>The Monroe Doctrine</a:t>
            </a:r>
            <a:endParaRPr sz="3300" b="0" i="0" u="none" strike="noStrike" cap="none">
              <a:solidFill>
                <a:srgbClr val="5B4A5B"/>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descr="Image Detail"/>
          <p:cNvPicPr preferRelativeResize="0"/>
          <p:nvPr/>
        </p:nvPicPr>
        <p:blipFill rotWithShape="1">
          <a:blip r:embed="rId3">
            <a:alphaModFix/>
          </a:blip>
          <a:srcRect/>
          <a:stretch/>
        </p:blipFill>
        <p:spPr>
          <a:xfrm>
            <a:off x="1828800" y="304800"/>
            <a:ext cx="8633200" cy="6103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xfrm>
            <a:off x="3629030" y="838200"/>
            <a:ext cx="6673174" cy="1290861"/>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The Americas Gain Independence</a:t>
            </a:r>
            <a:endParaRPr sz="3800" b="0" i="0" u="none" strike="noStrike" cap="none">
              <a:solidFill>
                <a:srgbClr val="5B4A5B"/>
              </a:solidFill>
              <a:latin typeface="Century Schoolbook"/>
              <a:ea typeface="Century Schoolbook"/>
              <a:cs typeface="Century Schoolbook"/>
              <a:sym typeface="Century Schoolbook"/>
            </a:endParaRPr>
          </a:p>
        </p:txBody>
      </p:sp>
      <p:sp>
        <p:nvSpPr>
          <p:cNvPr id="360" name="Google Shape;360;p52"/>
          <p:cNvSpPr txBox="1">
            <a:spLocks noGrp="1"/>
          </p:cNvSpPr>
          <p:nvPr>
            <p:ph type="body" idx="1"/>
          </p:nvPr>
        </p:nvSpPr>
        <p:spPr>
          <a:xfrm>
            <a:off x="7391400" y="2590800"/>
            <a:ext cx="4114800" cy="52578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During the early 1800s, many Central and South American nations gained their independence from Spain and Portugal.</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sng" strike="noStrike" cap="none">
                <a:solidFill>
                  <a:srgbClr val="5B4A5B"/>
                </a:solidFill>
                <a:latin typeface="Calibri"/>
                <a:ea typeface="Calibri"/>
                <a:cs typeface="Calibri"/>
                <a:sym typeface="Calibri"/>
              </a:rPr>
              <a:t>In the 1820s, these European nations set their sights on recolonizing these recently freed nations</a:t>
            </a:r>
            <a:r>
              <a:rPr lang="en-US" sz="2000" b="0" i="0" u="none" strike="noStrike" cap="none">
                <a:solidFill>
                  <a:srgbClr val="5B4A5B"/>
                </a:solidFill>
                <a:latin typeface="Calibri"/>
                <a:ea typeface="Calibri"/>
                <a:cs typeface="Calibri"/>
                <a:sym typeface="Calibri"/>
              </a:rPr>
              <a:t>.</a:t>
            </a:r>
            <a:endParaRPr sz="2000" b="0" i="0" u="none" strike="noStrike" cap="none">
              <a:solidFill>
                <a:srgbClr val="5B4A5B"/>
              </a:solidFill>
              <a:latin typeface="Calibri"/>
              <a:ea typeface="Calibri"/>
              <a:cs typeface="Calibri"/>
              <a:sym typeface="Calibri"/>
            </a:endParaRPr>
          </a:p>
        </p:txBody>
      </p:sp>
      <p:pic>
        <p:nvPicPr>
          <p:cNvPr id="361" name="Google Shape;361;p52" descr="http://www.travelnotes.org/LatinAmerica/images/stham2.gif"/>
          <p:cNvPicPr preferRelativeResize="0"/>
          <p:nvPr/>
        </p:nvPicPr>
        <p:blipFill rotWithShape="1">
          <a:blip r:embed="rId3">
            <a:alphaModFix/>
          </a:blip>
          <a:srcRect/>
          <a:stretch/>
        </p:blipFill>
        <p:spPr>
          <a:xfrm>
            <a:off x="4038600" y="2514600"/>
            <a:ext cx="3193159" cy="376367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3"/>
          <p:cNvSpPr txBox="1">
            <a:spLocks noGrp="1"/>
          </p:cNvSpPr>
          <p:nvPr>
            <p:ph type="title" idx="4294967295"/>
          </p:nvPr>
        </p:nvSpPr>
        <p:spPr>
          <a:xfrm>
            <a:off x="5092700" y="1043627"/>
            <a:ext cx="6673850" cy="1560513"/>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The Monroe Doctrine</a:t>
            </a:r>
            <a:endParaRPr sz="3800" b="0" i="0" u="none" strike="noStrike" cap="none">
              <a:solidFill>
                <a:srgbClr val="5B4A5B"/>
              </a:solidFill>
              <a:latin typeface="Century Schoolbook"/>
              <a:ea typeface="Century Schoolbook"/>
              <a:cs typeface="Century Schoolbook"/>
              <a:sym typeface="Century Schoolbook"/>
            </a:endParaRPr>
          </a:p>
        </p:txBody>
      </p:sp>
      <p:sp>
        <p:nvSpPr>
          <p:cNvPr id="367" name="Google Shape;367;p53"/>
          <p:cNvSpPr txBox="1">
            <a:spLocks noGrp="1"/>
          </p:cNvSpPr>
          <p:nvPr>
            <p:ph type="body" idx="4294967295"/>
          </p:nvPr>
        </p:nvSpPr>
        <p:spPr>
          <a:xfrm>
            <a:off x="7162800" y="1823884"/>
            <a:ext cx="4603750" cy="50292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In reaction to this attempt to recolonize parts of Central and South America, American President James Monroe issued the </a:t>
            </a:r>
            <a:r>
              <a:rPr lang="en-US" sz="2000" b="0" i="0" u="sng" strike="noStrike" cap="none">
                <a:solidFill>
                  <a:srgbClr val="5B4A5B"/>
                </a:solidFill>
                <a:latin typeface="Calibri"/>
                <a:ea typeface="Calibri"/>
                <a:cs typeface="Calibri"/>
                <a:sym typeface="Calibri"/>
              </a:rPr>
              <a:t>“Monroe Doctrine”</a:t>
            </a:r>
            <a:r>
              <a:rPr lang="en-US" sz="2000" b="0" i="0" u="none" strike="noStrike" cap="none">
                <a:solidFill>
                  <a:srgbClr val="5B4A5B"/>
                </a:solidFill>
                <a:latin typeface="Calibri"/>
                <a:ea typeface="Calibri"/>
                <a:cs typeface="Calibri"/>
                <a:sym typeface="Calibri"/>
              </a:rPr>
              <a:t> in 1823.</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sng" strike="noStrike" cap="none">
                <a:solidFill>
                  <a:srgbClr val="5B4A5B"/>
                </a:solidFill>
                <a:latin typeface="Calibri"/>
                <a:ea typeface="Calibri"/>
                <a:cs typeface="Calibri"/>
                <a:sym typeface="Calibri"/>
              </a:rPr>
              <a:t>The doctrine stated that the United States would not tolerate Europeans meddling in the affairs of the Western hemisphere</a:t>
            </a:r>
            <a:r>
              <a:rPr lang="en-US" sz="2000" b="0" i="0" u="none" strike="noStrike" cap="none">
                <a:solidFill>
                  <a:srgbClr val="5B4A5B"/>
                </a:solidFill>
                <a:latin typeface="Calibri"/>
                <a:ea typeface="Calibri"/>
                <a:cs typeface="Calibri"/>
                <a:sym typeface="Calibri"/>
              </a:rPr>
              <a:t>.</a:t>
            </a:r>
            <a:endParaRPr/>
          </a:p>
          <a:p>
            <a:pPr marL="240030" marR="0" lvl="0" indent="-113029" algn="l" rtl="0">
              <a:lnSpc>
                <a:spcPct val="111000"/>
              </a:lnSpc>
              <a:spcBef>
                <a:spcPts val="930"/>
              </a:spcBef>
              <a:spcAft>
                <a:spcPts val="0"/>
              </a:spcAft>
              <a:buClr>
                <a:srgbClr val="5B4A5B"/>
              </a:buClr>
              <a:buSzPts val="2000"/>
              <a:buFont typeface="Corbel"/>
              <a:buNone/>
            </a:pPr>
            <a:endParaRPr sz="2000" b="0" i="0" u="none" strike="noStrike" cap="none">
              <a:solidFill>
                <a:srgbClr val="5B4A5B"/>
              </a:solidFill>
              <a:latin typeface="Calibri"/>
              <a:ea typeface="Calibri"/>
              <a:cs typeface="Calibri"/>
              <a:sym typeface="Calibri"/>
            </a:endParaRPr>
          </a:p>
        </p:txBody>
      </p:sp>
      <p:pic>
        <p:nvPicPr>
          <p:cNvPr id="368" name="Google Shape;368;p53" descr="File:James Monroe White House portrait 1819.gif">
            <a:hlinkClick r:id="rId3"/>
          </p:cNvPr>
          <p:cNvPicPr preferRelativeResize="0"/>
          <p:nvPr/>
        </p:nvPicPr>
        <p:blipFill rotWithShape="1">
          <a:blip r:embed="rId4">
            <a:alphaModFix/>
          </a:blip>
          <a:srcRect/>
          <a:stretch/>
        </p:blipFill>
        <p:spPr>
          <a:xfrm>
            <a:off x="4011356" y="1981200"/>
            <a:ext cx="3035808" cy="3657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4"/>
          <p:cNvSpPr txBox="1">
            <a:spLocks noGrp="1"/>
          </p:cNvSpPr>
          <p:nvPr>
            <p:ph type="title"/>
          </p:nvPr>
        </p:nvSpPr>
        <p:spPr>
          <a:xfrm>
            <a:off x="3629030" y="1371600"/>
            <a:ext cx="6673174" cy="757461"/>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Monroe Doctrine </a:t>
            </a:r>
            <a:endParaRPr sz="3800" b="0" i="0" u="none" strike="noStrike" cap="none">
              <a:solidFill>
                <a:srgbClr val="5B4A5B"/>
              </a:solidFill>
              <a:latin typeface="Century Schoolbook"/>
              <a:ea typeface="Century Schoolbook"/>
              <a:cs typeface="Century Schoolbook"/>
              <a:sym typeface="Century Schoolbook"/>
            </a:endParaRPr>
          </a:p>
        </p:txBody>
      </p:sp>
      <p:sp>
        <p:nvSpPr>
          <p:cNvPr id="374" name="Google Shape;374;p54"/>
          <p:cNvSpPr txBox="1">
            <a:spLocks noGrp="1"/>
          </p:cNvSpPr>
          <p:nvPr>
            <p:ph type="body" idx="1"/>
          </p:nvPr>
        </p:nvSpPr>
        <p:spPr>
          <a:xfrm>
            <a:off x="4953000" y="2438400"/>
            <a:ext cx="6751272" cy="3651504"/>
          </a:xfrm>
          <a:prstGeom prst="rect">
            <a:avLst/>
          </a:prstGeom>
          <a:noFill/>
          <a:ln>
            <a:noFill/>
          </a:ln>
        </p:spPr>
        <p:txBody>
          <a:bodyPr spcFirstLastPara="1" wrap="square" lIns="91425" tIns="45700" rIns="91425" bIns="45700" anchor="t" anchorCtr="0">
            <a:noAutofit/>
          </a:bodyPr>
          <a:lstStyle/>
          <a:p>
            <a:pPr marL="82296" marR="0" lvl="0" indent="0" algn="l" rtl="0">
              <a:lnSpc>
                <a:spcPct val="111000"/>
              </a:lnSpc>
              <a:spcBef>
                <a:spcPts val="0"/>
              </a:spcBef>
              <a:spcAft>
                <a:spcPts val="0"/>
              </a:spcAft>
              <a:buClr>
                <a:srgbClr val="5B4A5B"/>
              </a:buClr>
              <a:buSzPts val="2000"/>
              <a:buFont typeface="Corbel"/>
              <a:buNone/>
            </a:pPr>
            <a:r>
              <a:rPr lang="en-US" sz="2000" b="0" i="0" u="none" strike="noStrike" cap="none">
                <a:solidFill>
                  <a:srgbClr val="5B4A5B"/>
                </a:solidFill>
                <a:latin typeface="Calibri"/>
                <a:ea typeface="Calibri"/>
                <a:cs typeface="Calibri"/>
                <a:sym typeface="Calibri"/>
              </a:rPr>
              <a:t>The occasion has been judged proper for asserting, as a principle in which the rights and interests of the United States are involved, </a:t>
            </a:r>
            <a:r>
              <a:rPr lang="en-US" sz="2000" b="0" i="0" u="sng" strike="noStrike" cap="none">
                <a:solidFill>
                  <a:srgbClr val="5B4A5B"/>
                </a:solidFill>
                <a:latin typeface="Calibri"/>
                <a:ea typeface="Calibri"/>
                <a:cs typeface="Calibri"/>
                <a:sym typeface="Calibri"/>
              </a:rPr>
              <a:t>that the American continents</a:t>
            </a:r>
            <a:r>
              <a:rPr lang="en-US" sz="2000" b="0" i="0" u="none" strike="noStrike" cap="none">
                <a:solidFill>
                  <a:srgbClr val="5B4A5B"/>
                </a:solidFill>
                <a:latin typeface="Calibri"/>
                <a:ea typeface="Calibri"/>
                <a:cs typeface="Calibri"/>
                <a:sym typeface="Calibri"/>
              </a:rPr>
              <a:t>, by the free and independent condition which they have assumed and maintain, </a:t>
            </a:r>
            <a:r>
              <a:rPr lang="en-US" sz="2000" b="0" i="0" u="sng" strike="noStrike" cap="none">
                <a:solidFill>
                  <a:srgbClr val="5B4A5B"/>
                </a:solidFill>
                <a:latin typeface="Calibri"/>
                <a:ea typeface="Calibri"/>
                <a:cs typeface="Calibri"/>
                <a:sym typeface="Calibri"/>
              </a:rPr>
              <a:t>are henceforth not to be considered as subjects for future colonization by any European powers</a:t>
            </a:r>
            <a:r>
              <a:rPr lang="en-US" sz="2000" b="0" i="0" u="none" strike="noStrike" cap="none">
                <a:solidFill>
                  <a:srgbClr val="5B4A5B"/>
                </a:solidFill>
                <a:latin typeface="Calibri"/>
                <a:ea typeface="Calibri"/>
                <a:cs typeface="Calibri"/>
                <a:sym typeface="Calibri"/>
              </a:rPr>
              <a:t>.</a:t>
            </a:r>
            <a:endParaRPr/>
          </a:p>
          <a:p>
            <a:pPr marL="82296" marR="0" lvl="0" indent="0" algn="l" rtl="0">
              <a:lnSpc>
                <a:spcPct val="111000"/>
              </a:lnSpc>
              <a:spcBef>
                <a:spcPts val="930"/>
              </a:spcBef>
              <a:spcAft>
                <a:spcPts val="0"/>
              </a:spcAft>
              <a:buClr>
                <a:srgbClr val="5B4A5B"/>
              </a:buClr>
              <a:buSzPts val="2000"/>
              <a:buFont typeface="Corbel"/>
              <a:buNone/>
            </a:pPr>
            <a:r>
              <a:rPr lang="en-US" sz="2000" b="0" i="0" u="none" strike="noStrike" cap="none">
                <a:solidFill>
                  <a:srgbClr val="5B4A5B"/>
                </a:solidFill>
                <a:latin typeface="Calibri"/>
                <a:ea typeface="Calibri"/>
                <a:cs typeface="Calibri"/>
                <a:sym typeface="Calibri"/>
              </a:rPr>
              <a:t>				- Monroe Doctrine</a:t>
            </a:r>
            <a:endParaRPr/>
          </a:p>
          <a:p>
            <a:pPr marL="82296" marR="0" lvl="0" indent="0" algn="l" rtl="0">
              <a:lnSpc>
                <a:spcPct val="111000"/>
              </a:lnSpc>
              <a:spcBef>
                <a:spcPts val="930"/>
              </a:spcBef>
              <a:spcAft>
                <a:spcPts val="0"/>
              </a:spcAft>
              <a:buClr>
                <a:srgbClr val="5B4A5B"/>
              </a:buClr>
              <a:buSzPts val="2200"/>
              <a:buFont typeface="Corbel"/>
              <a:buNone/>
            </a:pPr>
            <a:r>
              <a:rPr lang="en-US" sz="2200" b="0" i="0" u="none" strike="noStrike" cap="none">
                <a:solidFill>
                  <a:srgbClr val="5B4A5B"/>
                </a:solidFill>
                <a:latin typeface="Calibri"/>
                <a:ea typeface="Calibri"/>
                <a:cs typeface="Calibri"/>
                <a:sym typeface="Calibri"/>
              </a:rPr>
              <a:t>					December 2, 1823</a:t>
            </a:r>
            <a:endParaRPr/>
          </a:p>
          <a:p>
            <a:pPr marL="1947672" marR="0" lvl="8" indent="0" algn="l" rtl="0">
              <a:lnSpc>
                <a:spcPct val="111000"/>
              </a:lnSpc>
              <a:spcBef>
                <a:spcPts val="930"/>
              </a:spcBef>
              <a:spcAft>
                <a:spcPts val="0"/>
              </a:spcAft>
              <a:buClr>
                <a:srgbClr val="554952"/>
              </a:buClr>
              <a:buSzPts val="1400"/>
              <a:buFont typeface="Corbel"/>
              <a:buNone/>
            </a:pPr>
            <a:endParaRPr sz="1400" b="0" i="1" u="none" strike="noStrike" cap="none">
              <a:solidFill>
                <a:srgbClr val="554952"/>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5"/>
          <p:cNvSpPr txBox="1">
            <a:spLocks noGrp="1"/>
          </p:cNvSpPr>
          <p:nvPr>
            <p:ph type="title"/>
          </p:nvPr>
        </p:nvSpPr>
        <p:spPr>
          <a:xfrm>
            <a:off x="3629030" y="1447800"/>
            <a:ext cx="6673174" cy="681261"/>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5B4A5B"/>
              </a:buClr>
              <a:buSzPts val="3800"/>
              <a:buFont typeface="Century Schoolbook"/>
              <a:buNone/>
            </a:pPr>
            <a:r>
              <a:rPr lang="en-US" sz="3800" b="0" i="0" u="none" strike="noStrike" cap="none">
                <a:solidFill>
                  <a:srgbClr val="5B4A5B"/>
                </a:solidFill>
                <a:latin typeface="Century Schoolbook"/>
                <a:ea typeface="Century Schoolbook"/>
                <a:cs typeface="Century Schoolbook"/>
                <a:sym typeface="Century Schoolbook"/>
              </a:rPr>
              <a:t>Ticket Out the Door</a:t>
            </a:r>
            <a:endParaRPr sz="3800" b="0" i="0" u="none" strike="noStrike" cap="none">
              <a:solidFill>
                <a:srgbClr val="5B4A5B"/>
              </a:solidFill>
              <a:latin typeface="Century Schoolbook"/>
              <a:ea typeface="Century Schoolbook"/>
              <a:cs typeface="Century Schoolbook"/>
              <a:sym typeface="Century Schoolbook"/>
            </a:endParaRPr>
          </a:p>
        </p:txBody>
      </p:sp>
      <p:sp>
        <p:nvSpPr>
          <p:cNvPr id="380" name="Google Shape;380;p55"/>
          <p:cNvSpPr txBox="1">
            <a:spLocks noGrp="1"/>
          </p:cNvSpPr>
          <p:nvPr>
            <p:ph type="body" idx="1"/>
          </p:nvPr>
        </p:nvSpPr>
        <p:spPr>
          <a:xfrm>
            <a:off x="4953000" y="2438400"/>
            <a:ext cx="5486400" cy="41148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You are an American living in the year 1823.</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You are upset at the prospect that European countries might attempt to recolonize your neighbors to the south.</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Create a protest sign that clearly relates your disgust at this idea of re-colonization.</a:t>
            </a:r>
            <a:endParaRPr/>
          </a:p>
          <a:p>
            <a:pPr marL="240030" marR="0" lvl="0" indent="-240030" algn="l" rtl="0">
              <a:lnSpc>
                <a:spcPct val="111000"/>
              </a:lnSpc>
              <a:spcBef>
                <a:spcPts val="930"/>
              </a:spcBef>
              <a:spcAft>
                <a:spcPts val="0"/>
              </a:spcAft>
              <a:buClr>
                <a:srgbClr val="5B4A5B"/>
              </a:buClr>
              <a:buSzPts val="2000"/>
              <a:buFont typeface="Corbel"/>
              <a:buChar char="–"/>
            </a:pPr>
            <a:r>
              <a:rPr lang="en-US" sz="2000" b="0" i="0" u="none" strike="noStrike" cap="none">
                <a:solidFill>
                  <a:srgbClr val="5B4A5B"/>
                </a:solidFill>
                <a:latin typeface="Calibri"/>
                <a:ea typeface="Calibri"/>
                <a:cs typeface="Calibri"/>
                <a:sym typeface="Calibri"/>
              </a:rPr>
              <a:t>Your sign must include the following words:</a:t>
            </a:r>
            <a:endParaRPr/>
          </a:p>
          <a:p>
            <a:pPr marL="480060" marR="0" lvl="1" indent="-240030" algn="l" rtl="0">
              <a:lnSpc>
                <a:spcPct val="111000"/>
              </a:lnSpc>
              <a:spcBef>
                <a:spcPts val="930"/>
              </a:spcBef>
              <a:spcAft>
                <a:spcPts val="0"/>
              </a:spcAft>
              <a:buClr>
                <a:srgbClr val="5B4A5B"/>
              </a:buClr>
              <a:buSzPts val="1800"/>
              <a:buFont typeface="Corbel"/>
              <a:buChar char="–"/>
            </a:pPr>
            <a:r>
              <a:rPr lang="en-US" sz="1800" b="0" i="0" u="none" strike="noStrike" cap="none">
                <a:solidFill>
                  <a:srgbClr val="5B4A5B"/>
                </a:solidFill>
                <a:latin typeface="Calibri"/>
                <a:ea typeface="Calibri"/>
                <a:cs typeface="Calibri"/>
                <a:sym typeface="Calibri"/>
              </a:rPr>
              <a:t>1. Monroe Doctrine</a:t>
            </a:r>
            <a:endParaRPr/>
          </a:p>
          <a:p>
            <a:pPr marL="480060" marR="0" lvl="1" indent="-240030" algn="l" rtl="0">
              <a:lnSpc>
                <a:spcPct val="111000"/>
              </a:lnSpc>
              <a:spcBef>
                <a:spcPts val="930"/>
              </a:spcBef>
              <a:spcAft>
                <a:spcPts val="0"/>
              </a:spcAft>
              <a:buClr>
                <a:srgbClr val="5B4A5B"/>
              </a:buClr>
              <a:buSzPts val="1800"/>
              <a:buFont typeface="Corbel"/>
              <a:buChar char="–"/>
            </a:pPr>
            <a:r>
              <a:rPr lang="en-US" sz="1800" b="0" i="0" u="none" strike="noStrike" cap="none">
                <a:solidFill>
                  <a:srgbClr val="5B4A5B"/>
                </a:solidFill>
                <a:latin typeface="Calibri"/>
                <a:ea typeface="Calibri"/>
                <a:cs typeface="Calibri"/>
                <a:sym typeface="Calibri"/>
              </a:rPr>
              <a:t>2. Europe</a:t>
            </a:r>
            <a:endParaRPr sz="1800" b="0" i="0" u="none" strike="noStrike" cap="none">
              <a:solidFill>
                <a:srgbClr val="5B4A5B"/>
              </a:solidFill>
              <a:latin typeface="Calibri"/>
              <a:ea typeface="Calibri"/>
              <a:cs typeface="Calibri"/>
              <a:sym typeface="Calibri"/>
            </a:endParaRPr>
          </a:p>
          <a:p>
            <a:pPr marL="480060" marR="0" lvl="1" indent="-240030" algn="l" rtl="0">
              <a:lnSpc>
                <a:spcPct val="111000"/>
              </a:lnSpc>
              <a:spcBef>
                <a:spcPts val="930"/>
              </a:spcBef>
              <a:spcAft>
                <a:spcPts val="0"/>
              </a:spcAft>
              <a:buClr>
                <a:srgbClr val="5B4A5B"/>
              </a:buClr>
              <a:buSzPts val="1800"/>
              <a:buFont typeface="Corbel"/>
              <a:buChar char="–"/>
            </a:pPr>
            <a:r>
              <a:rPr lang="en-US" sz="1800" b="0" i="0" u="none" strike="noStrike" cap="none">
                <a:solidFill>
                  <a:srgbClr val="5B4A5B"/>
                </a:solidFill>
                <a:latin typeface="Calibri"/>
                <a:ea typeface="Calibri"/>
                <a:cs typeface="Calibri"/>
                <a:sym typeface="Calibri"/>
              </a:rPr>
              <a:t>3. Western Hemisphere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4953000" y="1143000"/>
            <a:ext cx="10240400" cy="9324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Washington as President</a:t>
            </a:r>
            <a:endParaRPr sz="3800" b="0" i="0" u="none" strike="noStrike" cap="none">
              <a:solidFill>
                <a:srgbClr val="5B4A5B"/>
              </a:solidFill>
              <a:latin typeface="Century Schoolbook"/>
              <a:ea typeface="Century Schoolbook"/>
              <a:cs typeface="Century Schoolbook"/>
              <a:sym typeface="Century Schoolbook"/>
            </a:endParaRPr>
          </a:p>
        </p:txBody>
      </p:sp>
      <p:sp>
        <p:nvSpPr>
          <p:cNvPr id="138" name="Google Shape;138;p17"/>
          <p:cNvSpPr txBox="1">
            <a:spLocks noGrp="1"/>
          </p:cNvSpPr>
          <p:nvPr>
            <p:ph type="body" idx="1"/>
          </p:nvPr>
        </p:nvSpPr>
        <p:spPr>
          <a:xfrm>
            <a:off x="5257800" y="2286000"/>
            <a:ext cx="6705600" cy="47244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0"/>
              </a:spcBef>
              <a:spcAft>
                <a:spcPts val="0"/>
              </a:spcAft>
              <a:buClr>
                <a:srgbClr val="262626"/>
              </a:buClr>
              <a:buSzPts val="1800"/>
              <a:buFont typeface="Garamond"/>
              <a:buChar char="◦"/>
            </a:pPr>
            <a:r>
              <a:rPr lang="en-US" sz="2000" b="0" i="0" u="none" strike="noStrike" cap="none">
                <a:solidFill>
                  <a:schemeClr val="dk1"/>
                </a:solidFill>
                <a:latin typeface="Garamond"/>
                <a:ea typeface="Garamond"/>
                <a:cs typeface="Garamond"/>
                <a:sym typeface="Garamond"/>
              </a:rPr>
              <a:t>George Washington unanimously elected President by the Electoral College in 1789 and 1792.</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000" b="0" i="0" u="none" strike="noStrike" cap="none">
                <a:solidFill>
                  <a:schemeClr val="dk1"/>
                </a:solidFill>
                <a:latin typeface="Garamond"/>
                <a:ea typeface="Garamond"/>
                <a:cs typeface="Garamond"/>
                <a:sym typeface="Garamond"/>
              </a:rPr>
              <a:t>Set many precedents that future Presidents would follow.</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000" b="0" i="0" u="none" strike="noStrike" cap="none">
                <a:solidFill>
                  <a:schemeClr val="dk1"/>
                </a:solidFill>
                <a:latin typeface="Garamond"/>
                <a:ea typeface="Garamond"/>
                <a:cs typeface="Garamond"/>
                <a:sym typeface="Garamond"/>
              </a:rPr>
              <a:t>Created the Presidential cabinet, a group of advisors:</a:t>
            </a:r>
            <a:endParaRPr sz="2000" b="0" i="0" u="none" strike="noStrike" cap="none">
              <a:solidFill>
                <a:srgbClr val="5B4A5B"/>
              </a:solidFill>
              <a:latin typeface="Calibri"/>
              <a:ea typeface="Calibri"/>
              <a:cs typeface="Calibri"/>
              <a:sym typeface="Calibri"/>
            </a:endParaRPr>
          </a:p>
          <a:p>
            <a:pPr marL="609585" marR="0" lvl="1" indent="-253994" algn="l" rtl="0">
              <a:lnSpc>
                <a:spcPct val="100000"/>
              </a:lnSpc>
              <a:spcBef>
                <a:spcPts val="667"/>
              </a:spcBef>
              <a:spcAft>
                <a:spcPts val="0"/>
              </a:spcAft>
              <a:buClr>
                <a:srgbClr val="262626"/>
              </a:buClr>
              <a:buSzPts val="1600"/>
              <a:buFont typeface="Garamond"/>
              <a:buChar char="◦"/>
            </a:pPr>
            <a:r>
              <a:rPr lang="en-US" sz="2000" b="0" i="0" u="none" strike="noStrike" cap="none">
                <a:solidFill>
                  <a:schemeClr val="dk1"/>
                </a:solidFill>
                <a:latin typeface="Garamond"/>
                <a:ea typeface="Garamond"/>
                <a:cs typeface="Garamond"/>
                <a:sym typeface="Garamond"/>
              </a:rPr>
              <a:t>Thomas Jefferson served as Secretary of State </a:t>
            </a:r>
            <a:endParaRPr sz="2000" b="0" i="0" u="none" strike="noStrike" cap="none">
              <a:solidFill>
                <a:srgbClr val="5B4A5B"/>
              </a:solidFill>
              <a:latin typeface="Calibri"/>
              <a:ea typeface="Calibri"/>
              <a:cs typeface="Calibri"/>
              <a:sym typeface="Calibri"/>
            </a:endParaRPr>
          </a:p>
          <a:p>
            <a:pPr marL="609585" marR="0" lvl="1" indent="-253994" algn="l" rtl="0">
              <a:lnSpc>
                <a:spcPct val="100000"/>
              </a:lnSpc>
              <a:spcBef>
                <a:spcPts val="667"/>
              </a:spcBef>
              <a:spcAft>
                <a:spcPts val="0"/>
              </a:spcAft>
              <a:buClr>
                <a:srgbClr val="262626"/>
              </a:buClr>
              <a:buSzPts val="1600"/>
              <a:buFont typeface="Garamond"/>
              <a:buChar char="◦"/>
            </a:pPr>
            <a:r>
              <a:rPr lang="en-US" sz="2000" b="0" i="0" u="none" strike="noStrike" cap="none">
                <a:solidFill>
                  <a:schemeClr val="dk1"/>
                </a:solidFill>
                <a:latin typeface="Garamond"/>
                <a:ea typeface="Garamond"/>
                <a:cs typeface="Garamond"/>
                <a:sym typeface="Garamond"/>
              </a:rPr>
              <a:t>Alexander Hamilton served as Secretary of the Treasury.</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000" b="0" i="0" u="none" strike="noStrike" cap="none">
                <a:solidFill>
                  <a:schemeClr val="dk1"/>
                </a:solidFill>
                <a:latin typeface="Garamond"/>
                <a:ea typeface="Garamond"/>
                <a:cs typeface="Garamond"/>
                <a:sym typeface="Garamond"/>
              </a:rPr>
              <a:t>Washington also favored non-intervention in Europe and avoided siding with France against Great Britain in their continued fighting.</a:t>
            </a:r>
            <a:endParaRPr sz="2000" b="0" i="0" u="none" strike="noStrike" cap="none">
              <a:solidFill>
                <a:srgbClr val="5B4A5B"/>
              </a:solidFill>
              <a:latin typeface="Calibri"/>
              <a:ea typeface="Calibri"/>
              <a:cs typeface="Calibri"/>
              <a:sym typeface="Calibri"/>
            </a:endParaRPr>
          </a:p>
        </p:txBody>
      </p:sp>
      <p:pic>
        <p:nvPicPr>
          <p:cNvPr id="139" name="Google Shape;139;p17" descr="george-washington-picture"/>
          <p:cNvPicPr preferRelativeResize="0"/>
          <p:nvPr/>
        </p:nvPicPr>
        <p:blipFill rotWithShape="1">
          <a:blip r:embed="rId3">
            <a:alphaModFix/>
          </a:blip>
          <a:srcRect/>
          <a:stretch/>
        </p:blipFill>
        <p:spPr>
          <a:xfrm rot="-516745">
            <a:off x="1960226" y="2728085"/>
            <a:ext cx="3000400" cy="198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4495800" y="533400"/>
            <a:ext cx="7406593" cy="1371600"/>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How has the power of the </a:t>
            </a:r>
            <a:r>
              <a:rPr lang="en-US" sz="5333" b="0" i="0" u="none" strike="noStrike" cap="none">
                <a:solidFill>
                  <a:schemeClr val="dk1"/>
                </a:solidFill>
                <a:latin typeface="Garamond"/>
                <a:ea typeface="Garamond"/>
                <a:cs typeface="Garamond"/>
                <a:sym typeface="Garamond"/>
              </a:rPr>
              <a:t/>
            </a:r>
            <a:br>
              <a:rPr lang="en-US" sz="5333" b="0" i="0" u="none" strike="noStrike" cap="none">
                <a:solidFill>
                  <a:schemeClr val="dk1"/>
                </a:solidFill>
                <a:latin typeface="Garamond"/>
                <a:ea typeface="Garamond"/>
                <a:cs typeface="Garamond"/>
                <a:sym typeface="Garamond"/>
              </a:rPr>
            </a:br>
            <a:r>
              <a:rPr lang="en-US" sz="5333" b="0" i="0" u="none" strike="noStrike" cap="none">
                <a:solidFill>
                  <a:srgbClr val="262626"/>
                </a:solidFill>
                <a:latin typeface="Garamond"/>
                <a:ea typeface="Garamond"/>
                <a:cs typeface="Garamond"/>
                <a:sym typeface="Garamond"/>
              </a:rPr>
              <a:t>President changed?</a:t>
            </a:r>
            <a:endParaRPr sz="5333" b="0" i="0" u="none" strike="noStrike" cap="none">
              <a:solidFill>
                <a:schemeClr val="dk1"/>
              </a:solidFill>
              <a:latin typeface="Garamond"/>
              <a:ea typeface="Garamond"/>
              <a:cs typeface="Garamond"/>
              <a:sym typeface="Garamond"/>
            </a:endParaRPr>
          </a:p>
        </p:txBody>
      </p:sp>
      <p:pic>
        <p:nvPicPr>
          <p:cNvPr id="145" name="Google Shape;145;p18" descr="obama-american-flag"/>
          <p:cNvPicPr preferRelativeResize="0">
            <a:picLocks noGrp="1"/>
          </p:cNvPicPr>
          <p:nvPr>
            <p:ph type="body" idx="2"/>
          </p:nvPr>
        </p:nvPicPr>
        <p:blipFill rotWithShape="1">
          <a:blip r:embed="rId3">
            <a:alphaModFix/>
          </a:blip>
          <a:srcRect/>
          <a:stretch/>
        </p:blipFill>
        <p:spPr>
          <a:xfrm>
            <a:off x="7391400" y="2308124"/>
            <a:ext cx="2513433" cy="2609951"/>
          </a:xfrm>
          <a:prstGeom prst="rect">
            <a:avLst/>
          </a:prstGeom>
          <a:noFill/>
          <a:ln>
            <a:noFill/>
          </a:ln>
        </p:spPr>
      </p:pic>
      <p:sp>
        <p:nvSpPr>
          <p:cNvPr id="146" name="Google Shape;146;p18"/>
          <p:cNvSpPr txBox="1"/>
          <p:nvPr/>
        </p:nvSpPr>
        <p:spPr>
          <a:xfrm>
            <a:off x="4304071" y="5111906"/>
            <a:ext cx="6949393" cy="6468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None/>
            </a:pPr>
            <a:r>
              <a:rPr lang="en-US" sz="2667">
                <a:solidFill>
                  <a:schemeClr val="dk1"/>
                </a:solidFill>
                <a:latin typeface="Garamond"/>
                <a:ea typeface="Garamond"/>
                <a:cs typeface="Garamond"/>
                <a:sym typeface="Garamond"/>
              </a:rPr>
              <a:t>Use the census results from 1790 and 2000 to compare and contrast:</a:t>
            </a:r>
            <a:endParaRPr sz="24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sz="2667">
                <a:solidFill>
                  <a:schemeClr val="dk1"/>
                </a:solidFill>
                <a:latin typeface="Garamond"/>
                <a:ea typeface="Garamond"/>
                <a:cs typeface="Garamond"/>
                <a:sym typeface="Garamond"/>
              </a:rPr>
              <a:t>1790- 3.9 million people ; 2010- 308 million people</a:t>
            </a:r>
            <a:endParaRPr sz="2400">
              <a:solidFill>
                <a:schemeClr val="dk1"/>
              </a:solidFill>
              <a:latin typeface="Calibri"/>
              <a:ea typeface="Calibri"/>
              <a:cs typeface="Calibri"/>
              <a:sym typeface="Calibri"/>
            </a:endParaRPr>
          </a:p>
        </p:txBody>
      </p:sp>
      <p:pic>
        <p:nvPicPr>
          <p:cNvPr id="147" name="Google Shape;147;p18"/>
          <p:cNvPicPr preferRelativeResize="0"/>
          <p:nvPr/>
        </p:nvPicPr>
        <p:blipFill rotWithShape="1">
          <a:blip r:embed="rId4">
            <a:alphaModFix/>
          </a:blip>
          <a:srcRect/>
          <a:stretch/>
        </p:blipFill>
        <p:spPr>
          <a:xfrm>
            <a:off x="5105399" y="2399133"/>
            <a:ext cx="2164391" cy="25189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5181600" y="1002102"/>
            <a:ext cx="6720384" cy="10276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The Whiskey Rebellion</a:t>
            </a:r>
            <a:endParaRPr sz="3800" b="0" i="0" u="none" strike="noStrike" cap="none">
              <a:solidFill>
                <a:srgbClr val="5B4A5B"/>
              </a:solidFill>
              <a:latin typeface="Century Schoolbook"/>
              <a:ea typeface="Century Schoolbook"/>
              <a:cs typeface="Century Schoolbook"/>
              <a:sym typeface="Century Schoolbook"/>
            </a:endParaRPr>
          </a:p>
        </p:txBody>
      </p:sp>
      <p:sp>
        <p:nvSpPr>
          <p:cNvPr id="153" name="Google Shape;153;p19"/>
          <p:cNvSpPr txBox="1">
            <a:spLocks noGrp="1"/>
          </p:cNvSpPr>
          <p:nvPr>
            <p:ph type="body" idx="1"/>
          </p:nvPr>
        </p:nvSpPr>
        <p:spPr>
          <a:xfrm>
            <a:off x="5532285" y="2438400"/>
            <a:ext cx="6705600" cy="44196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In order to pay back Revolutionary War debt, Washington passed a series of taxes.</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One tax in particular hit farmers in Western Pennsylvania hard.</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These farmers used excess crop to produce whiskey which they also used as currency.</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To protest the new taxes, the farmers led a revolt against tax collectors in the area.</a:t>
            </a:r>
            <a:endParaRPr sz="2000" b="0" i="0" u="none" strike="noStrike" cap="none">
              <a:solidFill>
                <a:srgbClr val="5B4A5B"/>
              </a:solidFill>
              <a:latin typeface="Calibri"/>
              <a:ea typeface="Calibri"/>
              <a:cs typeface="Calibri"/>
              <a:sym typeface="Calibri"/>
            </a:endParaRPr>
          </a:p>
        </p:txBody>
      </p:sp>
      <p:pic>
        <p:nvPicPr>
          <p:cNvPr id="154" name="Google Shape;154;p19" descr="http://www.antiquebottletrader.com/whiskeygroup2.jpg"/>
          <p:cNvPicPr preferRelativeResize="0"/>
          <p:nvPr/>
        </p:nvPicPr>
        <p:blipFill rotWithShape="1">
          <a:blip r:embed="rId3">
            <a:alphaModFix/>
          </a:blip>
          <a:srcRect/>
          <a:stretch/>
        </p:blipFill>
        <p:spPr>
          <a:xfrm rot="-399749">
            <a:off x="1905000" y="2895600"/>
            <a:ext cx="3135200" cy="1524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975784" y="1158720"/>
            <a:ext cx="10240400" cy="856000"/>
          </a:xfrm>
          <a:prstGeom prst="rect">
            <a:avLst/>
          </a:prstGeom>
          <a:no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rgbClr val="262626"/>
              </a:buClr>
              <a:buSzPts val="5333"/>
              <a:buFont typeface="Garamond"/>
              <a:buNone/>
            </a:pPr>
            <a:r>
              <a:rPr lang="en-US" sz="5333" b="0" i="0" u="none" strike="noStrike" cap="none">
                <a:solidFill>
                  <a:srgbClr val="262626"/>
                </a:solidFill>
                <a:latin typeface="Garamond"/>
                <a:ea typeface="Garamond"/>
                <a:cs typeface="Garamond"/>
                <a:sym typeface="Garamond"/>
              </a:rPr>
              <a:t>Washington Responds</a:t>
            </a:r>
            <a:endParaRPr sz="3800" b="0" i="0" u="none" strike="noStrike" cap="none">
              <a:solidFill>
                <a:srgbClr val="5B4A5B"/>
              </a:solidFill>
              <a:latin typeface="Century Schoolbook"/>
              <a:ea typeface="Century Schoolbook"/>
              <a:cs typeface="Century Schoolbook"/>
              <a:sym typeface="Century Schoolbook"/>
            </a:endParaRPr>
          </a:p>
        </p:txBody>
      </p:sp>
      <p:sp>
        <p:nvSpPr>
          <p:cNvPr id="160" name="Google Shape;160;p20"/>
          <p:cNvSpPr txBox="1">
            <a:spLocks noGrp="1"/>
          </p:cNvSpPr>
          <p:nvPr>
            <p:ph type="body" idx="1"/>
          </p:nvPr>
        </p:nvSpPr>
        <p:spPr>
          <a:xfrm>
            <a:off x="585267" y="2095500"/>
            <a:ext cx="5092400" cy="4534000"/>
          </a:xfrm>
          <a:prstGeom prst="rect">
            <a:avLst/>
          </a:prstGeom>
          <a:noFill/>
          <a:ln>
            <a:noFill/>
          </a:ln>
        </p:spPr>
        <p:txBody>
          <a:bodyPr spcFirstLastPara="1" wrap="square" lIns="121900" tIns="60925" rIns="121900" bIns="60925" anchor="t" anchorCtr="0">
            <a:noAutofit/>
          </a:bodyPr>
          <a:lstStyle/>
          <a:p>
            <a:pPr marL="243834" marR="0" lvl="0" indent="-243834" algn="l" rtl="0">
              <a:lnSpc>
                <a:spcPct val="100000"/>
              </a:lnSpc>
              <a:spcBef>
                <a:spcPts val="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In order to crush the revolting farmers in Western Pennsylvania, Washington orders in the federal troops.</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They quickly force the farmers to disband.</a:t>
            </a:r>
            <a:endParaRPr sz="2000" b="0" i="0" u="none" strike="noStrike" cap="none">
              <a:solidFill>
                <a:srgbClr val="5B4A5B"/>
              </a:solidFill>
              <a:latin typeface="Calibri"/>
              <a:ea typeface="Calibri"/>
              <a:cs typeface="Calibri"/>
              <a:sym typeface="Calibri"/>
            </a:endParaRPr>
          </a:p>
          <a:p>
            <a:pPr marL="243834" marR="0" lvl="0" indent="-243834" algn="l" rtl="0">
              <a:lnSpc>
                <a:spcPct val="100000"/>
              </a:lnSpc>
              <a:spcBef>
                <a:spcPts val="1200"/>
              </a:spcBef>
              <a:spcAft>
                <a:spcPts val="0"/>
              </a:spcAft>
              <a:buClr>
                <a:srgbClr val="262626"/>
              </a:buClr>
              <a:buSzPts val="1800"/>
              <a:buFont typeface="Garamond"/>
              <a:buChar char="◦"/>
            </a:pPr>
            <a:r>
              <a:rPr lang="en-US" sz="2400" b="0" i="0" u="none" strike="noStrike" cap="none">
                <a:solidFill>
                  <a:schemeClr val="dk1"/>
                </a:solidFill>
                <a:latin typeface="Garamond"/>
                <a:ea typeface="Garamond"/>
                <a:cs typeface="Garamond"/>
                <a:sym typeface="Garamond"/>
              </a:rPr>
              <a:t>Washington’s quick, firm handling of the Whiskey Rebellion proved that this new Constitution could in fact work.</a:t>
            </a:r>
            <a:endParaRPr sz="2000" b="0" i="0" u="none" strike="noStrike" cap="none">
              <a:solidFill>
                <a:srgbClr val="5B4A5B"/>
              </a:solidFill>
              <a:latin typeface="Calibri"/>
              <a:ea typeface="Calibri"/>
              <a:cs typeface="Calibri"/>
              <a:sym typeface="Calibri"/>
            </a:endParaRPr>
          </a:p>
        </p:txBody>
      </p:sp>
      <p:pic>
        <p:nvPicPr>
          <p:cNvPr id="161" name="Google Shape;161;p20" descr="WhiskeyRebellion"/>
          <p:cNvPicPr preferRelativeResize="0"/>
          <p:nvPr/>
        </p:nvPicPr>
        <p:blipFill rotWithShape="1">
          <a:blip r:embed="rId3">
            <a:alphaModFix/>
          </a:blip>
          <a:srcRect/>
          <a:stretch/>
        </p:blipFill>
        <p:spPr>
          <a:xfrm>
            <a:off x="5793883" y="1969925"/>
            <a:ext cx="5928000" cy="2900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1" descr="new+whiskey+rebellion"/>
          <p:cNvPicPr preferRelativeResize="0"/>
          <p:nvPr/>
        </p:nvPicPr>
        <p:blipFill rotWithShape="1">
          <a:blip r:embed="rId3">
            <a:alphaModFix/>
          </a:blip>
          <a:srcRect/>
          <a:stretch/>
        </p:blipFill>
        <p:spPr>
          <a:xfrm>
            <a:off x="1872533" y="807200"/>
            <a:ext cx="8737600" cy="5243600"/>
          </a:xfrm>
          <a:prstGeom prst="rect">
            <a:avLst/>
          </a:prstGeom>
          <a:noFill/>
          <a:ln>
            <a:noFill/>
          </a:ln>
        </p:spPr>
      </p:pic>
    </p:spTree>
  </p:cSld>
  <p:clrMapOvr>
    <a:masterClrMapping/>
  </p:clrMapOvr>
</p:sld>
</file>

<file path=ppt/theme/theme1.xml><?xml version="1.0" encoding="utf-8"?>
<a:theme xmlns:a="http://schemas.openxmlformats.org/drawingml/2006/main" name="Feathered">
  <a:themeElements>
    <a:clrScheme name="Feathered">
      <a:dk1>
        <a:srgbClr val="000000"/>
      </a:dk1>
      <a:lt1>
        <a:srgbClr val="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1729</Words>
  <Application>Microsoft Office PowerPoint</Application>
  <PresentationFormat>Widescreen</PresentationFormat>
  <Paragraphs>163</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Century Schoolbook</vt:lpstr>
      <vt:lpstr>Corbel</vt:lpstr>
      <vt:lpstr>Garamond</vt:lpstr>
      <vt:lpstr>Feathered</vt:lpstr>
      <vt:lpstr>Challenges of the First Five Presidents</vt:lpstr>
      <vt:lpstr>Washington &amp; Adams</vt:lpstr>
      <vt:lpstr>PowerPoint Presentation</vt:lpstr>
      <vt:lpstr>PowerPoint Presentation</vt:lpstr>
      <vt:lpstr>Washington as President</vt:lpstr>
      <vt:lpstr>How has the power of the  President changed?</vt:lpstr>
      <vt:lpstr>The Whiskey Rebellion</vt:lpstr>
      <vt:lpstr>Washington Responds</vt:lpstr>
      <vt:lpstr>PowerPoint Presentation</vt:lpstr>
      <vt:lpstr>Washington Warns of Political Parties</vt:lpstr>
      <vt:lpstr>Formation of Political Parties</vt:lpstr>
      <vt:lpstr>Difference Between Parties</vt:lpstr>
      <vt:lpstr>Visions for the Young Republic</vt:lpstr>
      <vt:lpstr>France Asks for Help </vt:lpstr>
      <vt:lpstr>France Asks for Help </vt:lpstr>
      <vt:lpstr>Washington Steps Down</vt:lpstr>
      <vt:lpstr>PowerPoint Presentation</vt:lpstr>
      <vt:lpstr>The Presidency of John Adams</vt:lpstr>
      <vt:lpstr>Adams Continues  Non-Intervention Policy</vt:lpstr>
      <vt:lpstr>Alien and Sedition Acts</vt:lpstr>
      <vt:lpstr>Origin of States’ Rights Ideology</vt:lpstr>
      <vt:lpstr>Thomas Jefferson &amp; the Louisiana Purchase</vt:lpstr>
      <vt:lpstr>Jefferson Victorious in 1800</vt:lpstr>
      <vt:lpstr>Thomas Jefferson</vt:lpstr>
      <vt:lpstr>Jefferson’s Purchase from France</vt:lpstr>
      <vt:lpstr>The Louisiana Purchase (1803)</vt:lpstr>
      <vt:lpstr>Jefferson’s Dilemma</vt:lpstr>
      <vt:lpstr>Exploring Louisiana</vt:lpstr>
      <vt:lpstr>PowerPoint Presentation</vt:lpstr>
      <vt:lpstr>PowerPoint Presentation</vt:lpstr>
      <vt:lpstr>PowerPoint Presentation</vt:lpstr>
      <vt:lpstr>James Madison</vt:lpstr>
      <vt:lpstr>Dispute with Great Britain</vt:lpstr>
      <vt:lpstr>Causes of the War of 1812</vt:lpstr>
      <vt:lpstr>PowerPoint Presentation</vt:lpstr>
      <vt:lpstr>PowerPoint Presentation</vt:lpstr>
      <vt:lpstr>Results of the War of 1812</vt:lpstr>
      <vt:lpstr>Star-Spangled Banner</vt:lpstr>
      <vt:lpstr>The Monroe Doctrine</vt:lpstr>
      <vt:lpstr>The Americas Gain Independence</vt:lpstr>
      <vt:lpstr>The Monroe Doctrine</vt:lpstr>
      <vt:lpstr>Monroe Doctrine </vt:lpstr>
      <vt:lpstr>Ticket Out the Door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the First Five Presidents</dc:title>
  <dc:creator>Elizabeth Foster</dc:creator>
  <cp:lastModifiedBy>Elizabeth Foster</cp:lastModifiedBy>
  <cp:revision>1</cp:revision>
  <dcterms:modified xsi:type="dcterms:W3CDTF">2018-08-23T15:13:24Z</dcterms:modified>
</cp:coreProperties>
</file>