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0" r:id="rId4"/>
    <p:sldId id="259" r:id="rId5"/>
    <p:sldId id="261" r:id="rId6"/>
    <p:sldId id="258" r:id="rId7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BDD7F-050F-432F-9923-2EDEF27DF9B1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31AE1-98A5-4671-A921-E884BD97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4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8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0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5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4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0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5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7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8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3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7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0C75-15E8-49E0-8395-AD10788C719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D303-553D-4B80-9E6F-3813EC48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Expansion Notes Continued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3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Erie Canal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Provided a new </a:t>
            </a:r>
            <a:r>
              <a:rPr lang="en-US" b="1" u="sng" dirty="0" smtClean="0"/>
              <a:t>shipping route </a:t>
            </a:r>
            <a:r>
              <a:rPr lang="en-US" dirty="0" smtClean="0"/>
              <a:t>from Lake Erie to the Hudson River (New York City)</a:t>
            </a:r>
          </a:p>
          <a:p>
            <a:r>
              <a:rPr lang="en-US" dirty="0" smtClean="0"/>
              <a:t>The canal helped make </a:t>
            </a:r>
            <a:r>
              <a:rPr lang="en-US" b="1" u="sng" dirty="0" smtClean="0"/>
              <a:t>New York </a:t>
            </a:r>
            <a:r>
              <a:rPr lang="en-US" dirty="0" smtClean="0"/>
              <a:t>a dominant commercial center by expanding new </a:t>
            </a:r>
            <a:r>
              <a:rPr lang="en-US" b="1" u="sng" dirty="0" smtClean="0"/>
              <a:t>markets.</a:t>
            </a:r>
          </a:p>
          <a:p>
            <a:r>
              <a:rPr lang="en-US" dirty="0" smtClean="0"/>
              <a:t>It also allowed people to travel more </a:t>
            </a:r>
            <a:r>
              <a:rPr lang="en-US" b="1" u="sng" dirty="0" smtClean="0"/>
              <a:t>cheaply, </a:t>
            </a:r>
            <a:r>
              <a:rPr lang="en-US" dirty="0" smtClean="0"/>
              <a:t>carrying their household goods with them.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Erie Canal greatly enhanced the </a:t>
            </a:r>
            <a:r>
              <a:rPr lang="en-US" b="1" u="sng" dirty="0" smtClean="0">
                <a:solidFill>
                  <a:srgbClr val="FF0000"/>
                </a:solidFill>
              </a:rPr>
              <a:t>economy</a:t>
            </a:r>
            <a:r>
              <a:rPr lang="en-US" dirty="0" smtClean="0">
                <a:solidFill>
                  <a:srgbClr val="FF0000"/>
                </a:solidFill>
              </a:rPr>
              <a:t> of New York City.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5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wWC-GwJFYmUScpFkccHGQR_buAY0kyiFAmli7hP3gvoAwI7Z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7296150" cy="534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25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encrypted-tbn2.gstatic.com/images?q=tbn:ANd9GcTtCOa23NAywHztX9sO9ZzLE9x4kr89ISkTULQIK0QtSXe6reOVW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16" y="1066800"/>
            <a:ext cx="7753559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02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onroe_doctr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6172200" cy="689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520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Monroe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Issued by President Monroe</a:t>
            </a:r>
          </a:p>
          <a:p>
            <a:r>
              <a:rPr lang="en-US" dirty="0" smtClean="0"/>
              <a:t>The U.S. would not tolerate </a:t>
            </a:r>
            <a:r>
              <a:rPr lang="en-US" b="1" u="sng" dirty="0" smtClean="0"/>
              <a:t>European intervention</a:t>
            </a:r>
            <a:r>
              <a:rPr lang="en-US" dirty="0" smtClean="0"/>
              <a:t> in the affairs of any independent nation in the Americas.</a:t>
            </a:r>
          </a:p>
          <a:p>
            <a:endParaRPr lang="en-US" dirty="0"/>
          </a:p>
          <a:p>
            <a:r>
              <a:rPr lang="en-US" dirty="0" smtClean="0"/>
              <a:t>No more </a:t>
            </a:r>
            <a:r>
              <a:rPr lang="en-US" b="1" u="sng" dirty="0" smtClean="0"/>
              <a:t>European colonization</a:t>
            </a:r>
            <a:r>
              <a:rPr lang="en-US" dirty="0" smtClean="0"/>
              <a:t>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11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96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American Expansion Notes Continued</vt:lpstr>
      <vt:lpstr>Erie Canal</vt:lpstr>
      <vt:lpstr>PowerPoint Presentation</vt:lpstr>
      <vt:lpstr>PowerPoint Presentation</vt:lpstr>
      <vt:lpstr>PowerPoint Presentation</vt:lpstr>
      <vt:lpstr>Monroe Doctrine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Expansion Notes Continued</dc:title>
  <dc:creator>Elizabeth Foster</dc:creator>
  <cp:lastModifiedBy>Elizabeth Foster</cp:lastModifiedBy>
  <cp:revision>6</cp:revision>
  <cp:lastPrinted>2014-02-06T17:15:37Z</cp:lastPrinted>
  <dcterms:created xsi:type="dcterms:W3CDTF">2014-02-06T14:57:15Z</dcterms:created>
  <dcterms:modified xsi:type="dcterms:W3CDTF">2014-02-06T17:25:31Z</dcterms:modified>
</cp:coreProperties>
</file>