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67" r:id="rId3"/>
    <p:sldId id="26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9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6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0BAC1-3415-4668-BBC3-BCA6E66E0573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ECEC8-2CF5-41EB-9B62-8B5CD3B5C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8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0BAC1-3415-4668-BBC3-BCA6E66E0573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ECEC8-2CF5-41EB-9B62-8B5CD3B5C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159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0BAC1-3415-4668-BBC3-BCA6E66E0573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ECEC8-2CF5-41EB-9B62-8B5CD3B5C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41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F0BAC1-3415-4668-BBC3-BCA6E66E0573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EECEC8-2CF5-41EB-9B62-8B5CD3B5C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707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F0BAC1-3415-4668-BBC3-BCA6E66E0573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EECEC8-2CF5-41EB-9B62-8B5CD3B5C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354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F0BAC1-3415-4668-BBC3-BCA6E66E0573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EECEC8-2CF5-41EB-9B62-8B5CD3B5C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78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F0BAC1-3415-4668-BBC3-BCA6E66E0573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EECEC8-2CF5-41EB-9B62-8B5CD3B5C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88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F0BAC1-3415-4668-BBC3-BCA6E66E0573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EECEC8-2CF5-41EB-9B62-8B5CD3B5C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50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F0BAC1-3415-4668-BBC3-BCA6E66E0573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EECEC8-2CF5-41EB-9B62-8B5CD3B5C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518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F0BAC1-3415-4668-BBC3-BCA6E66E0573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EECEC8-2CF5-41EB-9B62-8B5CD3B5C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19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F0BAC1-3415-4668-BBC3-BCA6E66E0573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EECEC8-2CF5-41EB-9B62-8B5CD3B5C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766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0BAC1-3415-4668-BBC3-BCA6E66E0573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ECEC8-2CF5-41EB-9B62-8B5CD3B5C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7071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F0BAC1-3415-4668-BBC3-BCA6E66E0573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EECEC8-2CF5-41EB-9B62-8B5CD3B5C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1598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F0BAC1-3415-4668-BBC3-BCA6E66E0573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EECEC8-2CF5-41EB-9B62-8B5CD3B5C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41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0BAC1-3415-4668-BBC3-BCA6E66E0573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ECEC8-2CF5-41EB-9B62-8B5CD3B5C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354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0BAC1-3415-4668-BBC3-BCA6E66E0573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ECEC8-2CF5-41EB-9B62-8B5CD3B5C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78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0BAC1-3415-4668-BBC3-BCA6E66E0573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ECEC8-2CF5-41EB-9B62-8B5CD3B5C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88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0BAC1-3415-4668-BBC3-BCA6E66E0573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ECEC8-2CF5-41EB-9B62-8B5CD3B5C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50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0BAC1-3415-4668-BBC3-BCA6E66E0573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ECEC8-2CF5-41EB-9B62-8B5CD3B5C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518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0BAC1-3415-4668-BBC3-BCA6E66E0573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ECEC8-2CF5-41EB-9B62-8B5CD3B5C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1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0BAC1-3415-4668-BBC3-BCA6E66E0573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ECEC8-2CF5-41EB-9B62-8B5CD3B5C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766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0BAC1-3415-4668-BBC3-BCA6E66E0573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ECEC8-2CF5-41EB-9B62-8B5CD3B5C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2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122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So….we won the Revolution and we have a Constitution, now what?....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://upload.wikimedia.org/wikipedia/commons/thumb/1/12/American_progress.JPG/300px-American_progr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11086"/>
            <a:ext cx="6324600" cy="480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901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ygeo.org/canal_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7760228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Erie Canal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28600" y="304800"/>
            <a:ext cx="2895600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is it?</a:t>
            </a:r>
          </a:p>
          <a:p>
            <a:pPr algn="ctr"/>
            <a:r>
              <a:rPr lang="en-US" dirty="0" smtClean="0"/>
              <a:t>An artificial waterway where ships could carry goods and people.  It connected New York City to the Great Lakes.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867400" y="304800"/>
            <a:ext cx="2895600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Why is it important?</a:t>
            </a:r>
          </a:p>
          <a:p>
            <a:pPr algn="ctr"/>
            <a:r>
              <a:rPr lang="en-US" dirty="0" smtClean="0"/>
              <a:t>It made New York City  a major economic center and increased its population.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59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Monroe Doctrine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robertamsterdam.com/assets_c/2009/01/monroe_doctrine011208-thumb-220x2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433725"/>
            <a:ext cx="4829175" cy="540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99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Indian Removal Act/Trail of Tears</a:t>
            </a:r>
            <a:endParaRPr lang="en-US" dirty="0"/>
          </a:p>
        </p:txBody>
      </p:sp>
      <p:pic>
        <p:nvPicPr>
          <p:cNvPr id="4" name="Picture 2" descr="http://www.onthisdeity.com/wp-content/uploads/2011/05/map-indian-removal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560" y="1600200"/>
            <a:ext cx="561087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324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So….we won the Revolution and we have a Constitution, now what?....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worldmapsonline.com/UnivHist/30086_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0200"/>
            <a:ext cx="5105399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958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for the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Elbow Room clip</a:t>
            </a:r>
          </a:p>
          <a:p>
            <a:pPr marL="0" indent="0">
              <a:buNone/>
            </a:pPr>
            <a:r>
              <a:rPr lang="en-US" dirty="0" smtClean="0"/>
              <a:t>Far and away clip</a:t>
            </a:r>
          </a:p>
          <a:p>
            <a:pPr marL="0" indent="0">
              <a:buNone/>
            </a:pPr>
            <a:r>
              <a:rPr lang="en-US" dirty="0" smtClean="0"/>
              <a:t>What does the U.S. look like at this point?</a:t>
            </a:r>
          </a:p>
          <a:p>
            <a:pPr marL="0" indent="0">
              <a:buNone/>
            </a:pPr>
            <a:r>
              <a:rPr lang="en-US" dirty="0" smtClean="0"/>
              <a:t>Jigsaw key terms</a:t>
            </a:r>
          </a:p>
          <a:p>
            <a:pPr marL="0" indent="0">
              <a:buNone/>
            </a:pPr>
            <a:r>
              <a:rPr lang="en-US" dirty="0" smtClean="0"/>
              <a:t>Fill in notes</a:t>
            </a:r>
          </a:p>
          <a:p>
            <a:pPr marL="0" indent="0">
              <a:buNone/>
            </a:pPr>
            <a:r>
              <a:rPr lang="en-US" dirty="0" smtClean="0"/>
              <a:t>Small group activity: “America Expands visual”</a:t>
            </a:r>
          </a:p>
          <a:p>
            <a:pPr marL="0" indent="0">
              <a:buNone/>
            </a:pPr>
            <a:r>
              <a:rPr lang="en-US" dirty="0" smtClean="0"/>
              <a:t>Race cars review (use word wall-listening)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487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Jigsaw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Manifest Destiny</a:t>
            </a:r>
          </a:p>
          <a:p>
            <a:pPr marL="0" indent="0">
              <a:buNone/>
            </a:pPr>
            <a:r>
              <a:rPr lang="en-US" dirty="0" smtClean="0"/>
              <a:t>Northwest Ordinance</a:t>
            </a:r>
          </a:p>
          <a:p>
            <a:pPr marL="0" indent="0">
              <a:buNone/>
            </a:pPr>
            <a:r>
              <a:rPr lang="en-US" dirty="0" smtClean="0"/>
              <a:t>Lewis and Clark Expedition</a:t>
            </a:r>
          </a:p>
          <a:p>
            <a:pPr marL="0" indent="0">
              <a:buNone/>
            </a:pPr>
            <a:r>
              <a:rPr lang="en-US" dirty="0" smtClean="0"/>
              <a:t>Louisiana Purchase</a:t>
            </a:r>
          </a:p>
          <a:p>
            <a:pPr marL="0" indent="0">
              <a:buNone/>
            </a:pPr>
            <a:r>
              <a:rPr lang="en-US" dirty="0" smtClean="0"/>
              <a:t>War of 1812</a:t>
            </a:r>
          </a:p>
          <a:p>
            <a:pPr marL="0" indent="0">
              <a:buNone/>
            </a:pPr>
            <a:r>
              <a:rPr lang="en-US" dirty="0" smtClean="0"/>
              <a:t>Erie Canal</a:t>
            </a:r>
          </a:p>
          <a:p>
            <a:pPr marL="0" indent="0">
              <a:buNone/>
            </a:pPr>
            <a:r>
              <a:rPr lang="en-US" dirty="0" smtClean="0"/>
              <a:t>Monroe Doctrine</a:t>
            </a:r>
          </a:p>
          <a:p>
            <a:pPr marL="0" indent="0">
              <a:buNone/>
            </a:pPr>
            <a:r>
              <a:rPr lang="en-US" dirty="0" smtClean="0"/>
              <a:t>Trail of Tears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042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Manifest Destiny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upload.wikimedia.org/wikipedia/commons/thumb/1/12/American_progress.JPG/300px-American_progr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7924800" cy="602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723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Northwest Ordinance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wfu.edu/~zulick/340/maps/usamapNW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295400"/>
            <a:ext cx="7789333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543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Lewis and Clark Expedition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://upload.wikimedia.org/wikipedia/commons/thumb/8/8a/Carte_Lewis-Clark_Expedition-en.png/375px-Carte_Lewis-Clark_Expedition-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181731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028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Louisiana Purchase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t3.gstatic.com/images?q=tbn:ANd9GcTo6zujuLZdCVWPcdjlUUURyhGKSiV5KIwSqcECEmofFO_bA4ijKvqCYA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763241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098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of 1812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://edu.glogster.com/media/4/26/7/70/260770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6153150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905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163</Words>
  <Application>Microsoft Office PowerPoint</Application>
  <PresentationFormat>On-screen Show (4:3)</PresentationFormat>
  <Paragraphs>31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Office Theme</vt:lpstr>
      <vt:lpstr>iRespondGraphMaster</vt:lpstr>
      <vt:lpstr>So….we won the Revolution and we have a Constitution, now what?....</vt:lpstr>
      <vt:lpstr>So….we won the Revolution and we have a Constitution, now what?....</vt:lpstr>
      <vt:lpstr>Agenda for the day</vt:lpstr>
      <vt:lpstr>Jigsaw terms</vt:lpstr>
      <vt:lpstr>Manifest Destiny</vt:lpstr>
      <vt:lpstr>Northwest Ordinance</vt:lpstr>
      <vt:lpstr>Lewis and Clark Expedition</vt:lpstr>
      <vt:lpstr>Louisiana Purchase</vt:lpstr>
      <vt:lpstr>War of 1812</vt:lpstr>
      <vt:lpstr>Erie Canal</vt:lpstr>
      <vt:lpstr>Monroe Doctrine</vt:lpstr>
      <vt:lpstr>Indian Removal Act/Trail of Tears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Foster</dc:creator>
  <cp:lastModifiedBy>Elizabeth Foster</cp:lastModifiedBy>
  <cp:revision>7</cp:revision>
  <dcterms:created xsi:type="dcterms:W3CDTF">2012-09-19T14:03:00Z</dcterms:created>
  <dcterms:modified xsi:type="dcterms:W3CDTF">2016-01-26T16:31:03Z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</Properties>
</file>